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3"/>
  </p:notesMasterIdLst>
  <p:handoutMasterIdLst>
    <p:handoutMasterId r:id="rId14"/>
  </p:handoutMasterIdLst>
  <p:sldIdLst>
    <p:sldId id="256" r:id="rId5"/>
    <p:sldId id="372" r:id="rId6"/>
    <p:sldId id="353" r:id="rId7"/>
    <p:sldId id="262" r:id="rId8"/>
    <p:sldId id="2440" r:id="rId9"/>
    <p:sldId id="2439" r:id="rId10"/>
    <p:sldId id="2433" r:id="rId11"/>
    <p:sldId id="243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40" autoAdjust="0"/>
    <p:restoredTop sz="96180" autoAdjust="0"/>
  </p:normalViewPr>
  <p:slideViewPr>
    <p:cSldViewPr snapToGrid="0" showGuides="1">
      <p:cViewPr varScale="1">
        <p:scale>
          <a:sx n="146" d="100"/>
          <a:sy n="146" d="100"/>
        </p:scale>
        <p:origin x="984"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016"/>
    </p:cViewPr>
  </p:sorterViewPr>
  <p:notesViewPr>
    <p:cSldViewPr snapToGrid="0">
      <p:cViewPr varScale="1">
        <p:scale>
          <a:sx n="94" d="100"/>
          <a:sy n="94" d="100"/>
        </p:scale>
        <p:origin x="357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B9E7A2-F5B3-469C-9D8A-4EDE45CF4ED5}" type="doc">
      <dgm:prSet loTypeId="urn:microsoft.com/office/officeart/2016/7/layout/RepeatingBendingProcessNew" loCatId="process" qsTypeId="urn:microsoft.com/office/officeart/2005/8/quickstyle/simple2" qsCatId="simple" csTypeId="urn:microsoft.com/office/officeart/2005/8/colors/accent1_2" csCatId="accent1" phldr="1"/>
      <dgm:spPr/>
      <dgm:t>
        <a:bodyPr/>
        <a:lstStyle/>
        <a:p>
          <a:endParaRPr lang="en-US"/>
        </a:p>
      </dgm:t>
    </dgm:pt>
    <dgm:pt modelId="{D37E8E68-CB4D-4662-8D8C-2D1BB83C8AD6}">
      <dgm:prSet/>
      <dgm:spPr/>
      <dgm:t>
        <a:bodyPr/>
        <a:lstStyle/>
        <a:p>
          <a:r>
            <a:rPr lang="en-US"/>
            <a:t>Use at least two APIs.</a:t>
          </a:r>
        </a:p>
      </dgm:t>
    </dgm:pt>
    <dgm:pt modelId="{5386CD38-03F9-45F2-9E61-E82FC218B6E8}" type="parTrans" cxnId="{F73FC718-802E-407C-A97D-1DE463F2C484}">
      <dgm:prSet/>
      <dgm:spPr/>
      <dgm:t>
        <a:bodyPr/>
        <a:lstStyle/>
        <a:p>
          <a:endParaRPr lang="en-US"/>
        </a:p>
      </dgm:t>
    </dgm:pt>
    <dgm:pt modelId="{241C656C-4F6E-42AA-A44C-74748866C255}" type="sibTrans" cxnId="{F73FC718-802E-407C-A97D-1DE463F2C484}">
      <dgm:prSet/>
      <dgm:spPr/>
      <dgm:t>
        <a:bodyPr/>
        <a:lstStyle/>
        <a:p>
          <a:endParaRPr lang="en-US"/>
        </a:p>
      </dgm:t>
    </dgm:pt>
    <dgm:pt modelId="{E71546BA-A299-42CF-87D2-3B8533A10439}">
      <dgm:prSet/>
      <dgm:spPr/>
      <dgm:t>
        <a:bodyPr/>
        <a:lstStyle/>
        <a:p>
          <a:r>
            <a:rPr lang="en-US"/>
            <a:t>Use AJAX to pull data.</a:t>
          </a:r>
        </a:p>
      </dgm:t>
    </dgm:pt>
    <dgm:pt modelId="{2AA2A6B9-3178-4304-A49C-1A749481EF5D}" type="parTrans" cxnId="{97F81720-5F9C-4795-8FA5-7284482CD260}">
      <dgm:prSet/>
      <dgm:spPr/>
      <dgm:t>
        <a:bodyPr/>
        <a:lstStyle/>
        <a:p>
          <a:endParaRPr lang="en-US"/>
        </a:p>
      </dgm:t>
    </dgm:pt>
    <dgm:pt modelId="{D92BE4D8-C684-4107-BF15-CC96AF22AFAE}" type="sibTrans" cxnId="{97F81720-5F9C-4795-8FA5-7284482CD260}">
      <dgm:prSet/>
      <dgm:spPr/>
      <dgm:t>
        <a:bodyPr/>
        <a:lstStyle/>
        <a:p>
          <a:endParaRPr lang="en-US"/>
        </a:p>
      </dgm:t>
    </dgm:pt>
    <dgm:pt modelId="{779188CE-329A-45A0-AC43-4A6283969B3A}">
      <dgm:prSet/>
      <dgm:spPr/>
      <dgm:t>
        <a:bodyPr/>
        <a:lstStyle/>
        <a:p>
          <a:r>
            <a:rPr lang="en-US" dirty="0"/>
            <a:t>Use at least one new </a:t>
          </a:r>
          <a:br>
            <a:rPr lang="en-US" dirty="0"/>
          </a:br>
          <a:r>
            <a:rPr lang="en-US" dirty="0"/>
            <a:t>library or technology</a:t>
          </a:r>
          <a:br>
            <a:rPr lang="en-US" dirty="0"/>
          </a:br>
          <a:r>
            <a:rPr lang="en-US" dirty="0"/>
            <a:t>that we haven’t </a:t>
          </a:r>
          <a:br>
            <a:rPr lang="en-US" dirty="0"/>
          </a:br>
          <a:r>
            <a:rPr lang="en-US" dirty="0"/>
            <a:t>discussed. </a:t>
          </a:r>
        </a:p>
      </dgm:t>
    </dgm:pt>
    <dgm:pt modelId="{CCFCC7F6-9FF1-4C37-8D92-75DF3D10A984}" type="parTrans" cxnId="{D1E00359-AF01-4BC3-80AD-CA07022169CC}">
      <dgm:prSet/>
      <dgm:spPr/>
      <dgm:t>
        <a:bodyPr/>
        <a:lstStyle/>
        <a:p>
          <a:endParaRPr lang="en-US"/>
        </a:p>
      </dgm:t>
    </dgm:pt>
    <dgm:pt modelId="{E6410836-8731-4997-9594-EDA0B65FF463}" type="sibTrans" cxnId="{D1E00359-AF01-4BC3-80AD-CA07022169CC}">
      <dgm:prSet/>
      <dgm:spPr/>
      <dgm:t>
        <a:bodyPr/>
        <a:lstStyle/>
        <a:p>
          <a:endParaRPr lang="en-US"/>
        </a:p>
      </dgm:t>
    </dgm:pt>
    <dgm:pt modelId="{18BA5D0A-EEA7-461B-8DF5-80EEFB789106}">
      <dgm:prSet/>
      <dgm:spPr/>
      <dgm:t>
        <a:bodyPr/>
        <a:lstStyle/>
        <a:p>
          <a:r>
            <a:rPr lang="en-US"/>
            <a:t>Create a polished front end/UI .</a:t>
          </a:r>
        </a:p>
      </dgm:t>
    </dgm:pt>
    <dgm:pt modelId="{4FE50CE0-4B56-409B-9D17-C8CDF6594185}" type="parTrans" cxnId="{27B50447-E2FB-4C7D-A87D-EF21BF3F00A1}">
      <dgm:prSet/>
      <dgm:spPr/>
      <dgm:t>
        <a:bodyPr/>
        <a:lstStyle/>
        <a:p>
          <a:endParaRPr lang="en-US"/>
        </a:p>
      </dgm:t>
    </dgm:pt>
    <dgm:pt modelId="{27C28123-010C-4888-A8F8-8D4134EDBE9F}" type="sibTrans" cxnId="{27B50447-E2FB-4C7D-A87D-EF21BF3F00A1}">
      <dgm:prSet/>
      <dgm:spPr/>
      <dgm:t>
        <a:bodyPr/>
        <a:lstStyle/>
        <a:p>
          <a:endParaRPr lang="en-US"/>
        </a:p>
      </dgm:t>
    </dgm:pt>
    <dgm:pt modelId="{DC710FC4-E80A-4DBA-A6D3-DCE8BF0BB3C8}">
      <dgm:prSet/>
      <dgm:spPr/>
      <dgm:t>
        <a:bodyPr/>
        <a:lstStyle/>
        <a:p>
          <a:r>
            <a:rPr lang="en-US" dirty="0"/>
            <a:t>Meet good quality </a:t>
          </a:r>
          <a:br>
            <a:rPr lang="en-US" dirty="0"/>
          </a:br>
          <a:r>
            <a:rPr lang="en-US" dirty="0"/>
            <a:t>coding standards </a:t>
          </a:r>
          <a:br>
            <a:rPr lang="en-US" dirty="0"/>
          </a:br>
          <a:r>
            <a:rPr lang="en-US" dirty="0"/>
            <a:t>(indentation, scoping,</a:t>
          </a:r>
          <a:br>
            <a:rPr lang="en-US" dirty="0"/>
          </a:br>
          <a:r>
            <a:rPr lang="en-US" dirty="0"/>
            <a:t> naming, etc.). </a:t>
          </a:r>
        </a:p>
      </dgm:t>
    </dgm:pt>
    <dgm:pt modelId="{042AFACD-8392-4E59-8A39-28E37E7E8501}" type="parTrans" cxnId="{B5D31A04-83B9-4662-9706-7035960FBDAF}">
      <dgm:prSet/>
      <dgm:spPr/>
      <dgm:t>
        <a:bodyPr/>
        <a:lstStyle/>
        <a:p>
          <a:endParaRPr lang="en-US"/>
        </a:p>
      </dgm:t>
    </dgm:pt>
    <dgm:pt modelId="{6E69E8A5-6DF7-47A8-9767-800DD0AAB78A}" type="sibTrans" cxnId="{B5D31A04-83B9-4662-9706-7035960FBDAF}">
      <dgm:prSet/>
      <dgm:spPr/>
      <dgm:t>
        <a:bodyPr/>
        <a:lstStyle/>
        <a:p>
          <a:endParaRPr lang="en-US"/>
        </a:p>
      </dgm:t>
    </dgm:pt>
    <dgm:pt modelId="{9DFA77FA-2922-41F0-9EA0-5257E2CAFABA}">
      <dgm:prSet/>
      <dgm:spPr/>
      <dgm:t>
        <a:bodyPr/>
        <a:lstStyle/>
        <a:p>
          <a:r>
            <a:rPr lang="en-US" dirty="0"/>
            <a:t>Incorporate some sort </a:t>
          </a:r>
          <a:br>
            <a:rPr lang="en-US" dirty="0"/>
          </a:br>
          <a:r>
            <a:rPr lang="en-US" dirty="0"/>
            <a:t>of repeating element </a:t>
          </a:r>
          <a:br>
            <a:rPr lang="en-US" dirty="0"/>
          </a:br>
          <a:r>
            <a:rPr lang="en-US" dirty="0"/>
            <a:t>(table, columns, etc.).</a:t>
          </a:r>
        </a:p>
      </dgm:t>
    </dgm:pt>
    <dgm:pt modelId="{230D3CFE-B8D0-44AA-88E0-983D0D0D9A41}" type="parTrans" cxnId="{C8300ADD-5203-4024-AA63-DD3CA8BAA29D}">
      <dgm:prSet/>
      <dgm:spPr/>
      <dgm:t>
        <a:bodyPr/>
        <a:lstStyle/>
        <a:p>
          <a:endParaRPr lang="en-US"/>
        </a:p>
      </dgm:t>
    </dgm:pt>
    <dgm:pt modelId="{1F4D8BD6-3FD4-467E-9F2F-63EE83349019}" type="sibTrans" cxnId="{C8300ADD-5203-4024-AA63-DD3CA8BAA29D}">
      <dgm:prSet/>
      <dgm:spPr/>
      <dgm:t>
        <a:bodyPr/>
        <a:lstStyle/>
        <a:p>
          <a:endParaRPr lang="en-US"/>
        </a:p>
      </dgm:t>
    </dgm:pt>
    <dgm:pt modelId="{E76911DA-5D0F-4E7B-B9C8-39BE95296C08}">
      <dgm:prSet/>
      <dgm:spPr/>
      <dgm:t>
        <a:bodyPr/>
        <a:lstStyle/>
        <a:p>
          <a:r>
            <a:rPr lang="en-US" dirty="0"/>
            <a:t>Use Bootstrap or an </a:t>
          </a:r>
          <a:br>
            <a:rPr lang="en-US" dirty="0"/>
          </a:br>
          <a:r>
            <a:rPr lang="en-US" dirty="0"/>
            <a:t>alternative CSS </a:t>
          </a:r>
          <a:br>
            <a:rPr lang="en-US" dirty="0"/>
          </a:br>
          <a:r>
            <a:rPr lang="en-US" dirty="0"/>
            <a:t>framework.</a:t>
          </a:r>
        </a:p>
      </dgm:t>
    </dgm:pt>
    <dgm:pt modelId="{F89DA2B8-8E32-4B57-8DB5-D057312AEDF4}" type="parTrans" cxnId="{9795B71A-BF60-4EB9-878B-B7F23714F30C}">
      <dgm:prSet/>
      <dgm:spPr/>
      <dgm:t>
        <a:bodyPr/>
        <a:lstStyle/>
        <a:p>
          <a:endParaRPr lang="en-US"/>
        </a:p>
      </dgm:t>
    </dgm:pt>
    <dgm:pt modelId="{D69CB973-41BC-4D6E-9151-C9828457216C}" type="sibTrans" cxnId="{9795B71A-BF60-4EB9-878B-B7F23714F30C}">
      <dgm:prSet/>
      <dgm:spPr/>
      <dgm:t>
        <a:bodyPr/>
        <a:lstStyle/>
        <a:p>
          <a:endParaRPr lang="en-US"/>
        </a:p>
      </dgm:t>
    </dgm:pt>
    <dgm:pt modelId="{0B5BA0EE-4F39-4F5A-A304-102984F667C6}">
      <dgm:prSet/>
      <dgm:spPr/>
      <dgm:t>
        <a:bodyPr/>
        <a:lstStyle/>
        <a:p>
          <a:r>
            <a:rPr lang="en-US" dirty="0"/>
            <a:t>Deploy your site to </a:t>
          </a:r>
          <a:br>
            <a:rPr lang="en-US" dirty="0"/>
          </a:br>
          <a:r>
            <a:rPr lang="en-US" dirty="0"/>
            <a:t>GitHub Pages.</a:t>
          </a:r>
        </a:p>
      </dgm:t>
    </dgm:pt>
    <dgm:pt modelId="{2973A326-C847-404C-ADAD-ABB03ABEACC2}" type="parTrans" cxnId="{945AFF8C-C88E-4823-A2AF-56CC9A58AD88}">
      <dgm:prSet/>
      <dgm:spPr/>
      <dgm:t>
        <a:bodyPr/>
        <a:lstStyle/>
        <a:p>
          <a:endParaRPr lang="en-US"/>
        </a:p>
      </dgm:t>
    </dgm:pt>
    <dgm:pt modelId="{9D615F5A-A368-425F-A7DF-510735319C81}" type="sibTrans" cxnId="{945AFF8C-C88E-4823-A2AF-56CC9A58AD88}">
      <dgm:prSet/>
      <dgm:spPr/>
      <dgm:t>
        <a:bodyPr/>
        <a:lstStyle/>
        <a:p>
          <a:endParaRPr lang="en-US"/>
        </a:p>
      </dgm:t>
    </dgm:pt>
    <dgm:pt modelId="{B69C50B8-FE25-48E6-8572-CC9FF06E67E6}">
      <dgm:prSet/>
      <dgm:spPr/>
      <dgm:t>
        <a:bodyPr/>
        <a:lstStyle/>
        <a:p>
          <a:r>
            <a:rPr lang="en-US" dirty="0"/>
            <a:t>Include user input </a:t>
          </a:r>
          <a:br>
            <a:rPr lang="en-US" dirty="0"/>
          </a:br>
          <a:r>
            <a:rPr lang="en-US" dirty="0"/>
            <a:t>validation.</a:t>
          </a:r>
        </a:p>
      </dgm:t>
    </dgm:pt>
    <dgm:pt modelId="{F2EC46D9-A06B-4138-A7DC-07A4BD6A4EFE}" type="parTrans" cxnId="{E1A0724A-CFAC-49CC-9235-B3D4A60F5545}">
      <dgm:prSet/>
      <dgm:spPr/>
      <dgm:t>
        <a:bodyPr/>
        <a:lstStyle/>
        <a:p>
          <a:endParaRPr lang="en-US"/>
        </a:p>
      </dgm:t>
    </dgm:pt>
    <dgm:pt modelId="{E73EC8EF-AF60-41C8-82B6-024D82BE7110}" type="sibTrans" cxnId="{E1A0724A-CFAC-49CC-9235-B3D4A60F5545}">
      <dgm:prSet/>
      <dgm:spPr/>
      <dgm:t>
        <a:bodyPr/>
        <a:lstStyle/>
        <a:p>
          <a:endParaRPr lang="en-US"/>
        </a:p>
      </dgm:t>
    </dgm:pt>
    <dgm:pt modelId="{0B953216-CD0F-3740-B064-6961C4294942}" type="pres">
      <dgm:prSet presAssocID="{17B9E7A2-F5B3-469C-9D8A-4EDE45CF4ED5}" presName="Name0" presStyleCnt="0">
        <dgm:presLayoutVars>
          <dgm:dir/>
          <dgm:resizeHandles val="exact"/>
        </dgm:presLayoutVars>
      </dgm:prSet>
      <dgm:spPr/>
    </dgm:pt>
    <dgm:pt modelId="{F31CF712-FB6F-4841-B1BD-B54358CF7BB0}" type="pres">
      <dgm:prSet presAssocID="{D37E8E68-CB4D-4662-8D8C-2D1BB83C8AD6}" presName="node" presStyleLbl="node1" presStyleIdx="0" presStyleCnt="9">
        <dgm:presLayoutVars>
          <dgm:bulletEnabled val="1"/>
        </dgm:presLayoutVars>
      </dgm:prSet>
      <dgm:spPr/>
    </dgm:pt>
    <dgm:pt modelId="{D38A9B0C-0642-494A-9874-748F1BB29377}" type="pres">
      <dgm:prSet presAssocID="{241C656C-4F6E-42AA-A44C-74748866C255}" presName="sibTrans" presStyleLbl="sibTrans1D1" presStyleIdx="0" presStyleCnt="8"/>
      <dgm:spPr/>
    </dgm:pt>
    <dgm:pt modelId="{C45AE0B9-43B3-2E4C-ACE4-B85B7AD3F7B4}" type="pres">
      <dgm:prSet presAssocID="{241C656C-4F6E-42AA-A44C-74748866C255}" presName="connectorText" presStyleLbl="sibTrans1D1" presStyleIdx="0" presStyleCnt="8"/>
      <dgm:spPr/>
    </dgm:pt>
    <dgm:pt modelId="{E96D8B01-0E72-D846-8317-CF6BCDD86151}" type="pres">
      <dgm:prSet presAssocID="{E71546BA-A299-42CF-87D2-3B8533A10439}" presName="node" presStyleLbl="node1" presStyleIdx="1" presStyleCnt="9">
        <dgm:presLayoutVars>
          <dgm:bulletEnabled val="1"/>
        </dgm:presLayoutVars>
      </dgm:prSet>
      <dgm:spPr/>
    </dgm:pt>
    <dgm:pt modelId="{AA1D7AE5-79F2-7846-8BE2-A9E64AC06BDF}" type="pres">
      <dgm:prSet presAssocID="{D92BE4D8-C684-4107-BF15-CC96AF22AFAE}" presName="sibTrans" presStyleLbl="sibTrans1D1" presStyleIdx="1" presStyleCnt="8"/>
      <dgm:spPr/>
    </dgm:pt>
    <dgm:pt modelId="{D7341D54-AED8-EC49-BA90-FDBCD0CBC937}" type="pres">
      <dgm:prSet presAssocID="{D92BE4D8-C684-4107-BF15-CC96AF22AFAE}" presName="connectorText" presStyleLbl="sibTrans1D1" presStyleIdx="1" presStyleCnt="8"/>
      <dgm:spPr/>
    </dgm:pt>
    <dgm:pt modelId="{AD7F3786-0FA0-D048-B4A1-FC3AB2B32DBC}" type="pres">
      <dgm:prSet presAssocID="{779188CE-329A-45A0-AC43-4A6283969B3A}" presName="node" presStyleLbl="node1" presStyleIdx="2" presStyleCnt="9">
        <dgm:presLayoutVars>
          <dgm:bulletEnabled val="1"/>
        </dgm:presLayoutVars>
      </dgm:prSet>
      <dgm:spPr/>
    </dgm:pt>
    <dgm:pt modelId="{6AF2DE25-0459-D04E-BABF-FF97DC9B7111}" type="pres">
      <dgm:prSet presAssocID="{E6410836-8731-4997-9594-EDA0B65FF463}" presName="sibTrans" presStyleLbl="sibTrans1D1" presStyleIdx="2" presStyleCnt="8"/>
      <dgm:spPr/>
    </dgm:pt>
    <dgm:pt modelId="{CA09D909-EFE5-CA4A-9835-AE14FE6F5EA1}" type="pres">
      <dgm:prSet presAssocID="{E6410836-8731-4997-9594-EDA0B65FF463}" presName="connectorText" presStyleLbl="sibTrans1D1" presStyleIdx="2" presStyleCnt="8"/>
      <dgm:spPr/>
    </dgm:pt>
    <dgm:pt modelId="{05C284F8-5754-864C-BD25-D309DAE21DB4}" type="pres">
      <dgm:prSet presAssocID="{18BA5D0A-EEA7-461B-8DF5-80EEFB789106}" presName="node" presStyleLbl="node1" presStyleIdx="3" presStyleCnt="9">
        <dgm:presLayoutVars>
          <dgm:bulletEnabled val="1"/>
        </dgm:presLayoutVars>
      </dgm:prSet>
      <dgm:spPr/>
    </dgm:pt>
    <dgm:pt modelId="{000AD368-CFA3-1A45-8D1B-107FABBF05ED}" type="pres">
      <dgm:prSet presAssocID="{27C28123-010C-4888-A8F8-8D4134EDBE9F}" presName="sibTrans" presStyleLbl="sibTrans1D1" presStyleIdx="3" presStyleCnt="8"/>
      <dgm:spPr/>
    </dgm:pt>
    <dgm:pt modelId="{C89A9740-1100-A947-B121-FBC4B7070643}" type="pres">
      <dgm:prSet presAssocID="{27C28123-010C-4888-A8F8-8D4134EDBE9F}" presName="connectorText" presStyleLbl="sibTrans1D1" presStyleIdx="3" presStyleCnt="8"/>
      <dgm:spPr/>
    </dgm:pt>
    <dgm:pt modelId="{B5E92BE3-E3AC-5B48-9434-58BF6BB1F9A0}" type="pres">
      <dgm:prSet presAssocID="{DC710FC4-E80A-4DBA-A6D3-DCE8BF0BB3C8}" presName="node" presStyleLbl="node1" presStyleIdx="4" presStyleCnt="9">
        <dgm:presLayoutVars>
          <dgm:bulletEnabled val="1"/>
        </dgm:presLayoutVars>
      </dgm:prSet>
      <dgm:spPr/>
    </dgm:pt>
    <dgm:pt modelId="{5E0F96F1-03C4-2940-9079-CF5D50564EC0}" type="pres">
      <dgm:prSet presAssocID="{6E69E8A5-6DF7-47A8-9767-800DD0AAB78A}" presName="sibTrans" presStyleLbl="sibTrans1D1" presStyleIdx="4" presStyleCnt="8"/>
      <dgm:spPr/>
    </dgm:pt>
    <dgm:pt modelId="{78432381-5CF8-6048-8516-0FB8F0D7B240}" type="pres">
      <dgm:prSet presAssocID="{6E69E8A5-6DF7-47A8-9767-800DD0AAB78A}" presName="connectorText" presStyleLbl="sibTrans1D1" presStyleIdx="4" presStyleCnt="8"/>
      <dgm:spPr/>
    </dgm:pt>
    <dgm:pt modelId="{7FEA7E9E-7BB8-994C-B48D-66E74EA37BFD}" type="pres">
      <dgm:prSet presAssocID="{9DFA77FA-2922-41F0-9EA0-5257E2CAFABA}" presName="node" presStyleLbl="node1" presStyleIdx="5" presStyleCnt="9">
        <dgm:presLayoutVars>
          <dgm:bulletEnabled val="1"/>
        </dgm:presLayoutVars>
      </dgm:prSet>
      <dgm:spPr/>
    </dgm:pt>
    <dgm:pt modelId="{FC72E2AF-F5AD-0F49-8D1B-9A5360FD1797}" type="pres">
      <dgm:prSet presAssocID="{1F4D8BD6-3FD4-467E-9F2F-63EE83349019}" presName="sibTrans" presStyleLbl="sibTrans1D1" presStyleIdx="5" presStyleCnt="8"/>
      <dgm:spPr/>
    </dgm:pt>
    <dgm:pt modelId="{C64B5D2D-DB1D-4F49-B1CA-4CF91EEDC80C}" type="pres">
      <dgm:prSet presAssocID="{1F4D8BD6-3FD4-467E-9F2F-63EE83349019}" presName="connectorText" presStyleLbl="sibTrans1D1" presStyleIdx="5" presStyleCnt="8"/>
      <dgm:spPr/>
    </dgm:pt>
    <dgm:pt modelId="{F3F205CC-856F-AA4F-807B-6D9B61C9BACA}" type="pres">
      <dgm:prSet presAssocID="{E76911DA-5D0F-4E7B-B9C8-39BE95296C08}" presName="node" presStyleLbl="node1" presStyleIdx="6" presStyleCnt="9">
        <dgm:presLayoutVars>
          <dgm:bulletEnabled val="1"/>
        </dgm:presLayoutVars>
      </dgm:prSet>
      <dgm:spPr/>
    </dgm:pt>
    <dgm:pt modelId="{D7BAE573-BA19-8842-858C-C1120293ED4B}" type="pres">
      <dgm:prSet presAssocID="{D69CB973-41BC-4D6E-9151-C9828457216C}" presName="sibTrans" presStyleLbl="sibTrans1D1" presStyleIdx="6" presStyleCnt="8"/>
      <dgm:spPr/>
    </dgm:pt>
    <dgm:pt modelId="{5549D446-56F7-0D49-85DC-4D02F3DC71F9}" type="pres">
      <dgm:prSet presAssocID="{D69CB973-41BC-4D6E-9151-C9828457216C}" presName="connectorText" presStyleLbl="sibTrans1D1" presStyleIdx="6" presStyleCnt="8"/>
      <dgm:spPr/>
    </dgm:pt>
    <dgm:pt modelId="{6226EA75-94B2-E24A-BD98-F0FDC9055AEC}" type="pres">
      <dgm:prSet presAssocID="{0B5BA0EE-4F39-4F5A-A304-102984F667C6}" presName="node" presStyleLbl="node1" presStyleIdx="7" presStyleCnt="9">
        <dgm:presLayoutVars>
          <dgm:bulletEnabled val="1"/>
        </dgm:presLayoutVars>
      </dgm:prSet>
      <dgm:spPr/>
    </dgm:pt>
    <dgm:pt modelId="{5F3EE095-2DED-D446-8F1D-1832510E0A47}" type="pres">
      <dgm:prSet presAssocID="{9D615F5A-A368-425F-A7DF-510735319C81}" presName="sibTrans" presStyleLbl="sibTrans1D1" presStyleIdx="7" presStyleCnt="8"/>
      <dgm:spPr/>
    </dgm:pt>
    <dgm:pt modelId="{67C377C3-8727-BA4C-8B97-B87222A1C3E6}" type="pres">
      <dgm:prSet presAssocID="{9D615F5A-A368-425F-A7DF-510735319C81}" presName="connectorText" presStyleLbl="sibTrans1D1" presStyleIdx="7" presStyleCnt="8"/>
      <dgm:spPr/>
    </dgm:pt>
    <dgm:pt modelId="{41667B94-6C24-CD49-AEC7-DFEF508BEF76}" type="pres">
      <dgm:prSet presAssocID="{B69C50B8-FE25-48E6-8572-CC9FF06E67E6}" presName="node" presStyleLbl="node1" presStyleIdx="8" presStyleCnt="9">
        <dgm:presLayoutVars>
          <dgm:bulletEnabled val="1"/>
        </dgm:presLayoutVars>
      </dgm:prSet>
      <dgm:spPr/>
    </dgm:pt>
  </dgm:ptLst>
  <dgm:cxnLst>
    <dgm:cxn modelId="{B5D31A04-83B9-4662-9706-7035960FBDAF}" srcId="{17B9E7A2-F5B3-469C-9D8A-4EDE45CF4ED5}" destId="{DC710FC4-E80A-4DBA-A6D3-DCE8BF0BB3C8}" srcOrd="4" destOrd="0" parTransId="{042AFACD-8392-4E59-8A39-28E37E7E8501}" sibTransId="{6E69E8A5-6DF7-47A8-9767-800DD0AAB78A}"/>
    <dgm:cxn modelId="{D543A306-3CE7-BB46-8074-DE6081D2DBBA}" type="presOf" srcId="{DC710FC4-E80A-4DBA-A6D3-DCE8BF0BB3C8}" destId="{B5E92BE3-E3AC-5B48-9434-58BF6BB1F9A0}" srcOrd="0" destOrd="0" presId="urn:microsoft.com/office/officeart/2016/7/layout/RepeatingBendingProcessNew"/>
    <dgm:cxn modelId="{05805918-935E-8A4B-A007-1598925D6BA4}" type="presOf" srcId="{0B5BA0EE-4F39-4F5A-A304-102984F667C6}" destId="{6226EA75-94B2-E24A-BD98-F0FDC9055AEC}" srcOrd="0" destOrd="0" presId="urn:microsoft.com/office/officeart/2016/7/layout/RepeatingBendingProcessNew"/>
    <dgm:cxn modelId="{F73FC718-802E-407C-A97D-1DE463F2C484}" srcId="{17B9E7A2-F5B3-469C-9D8A-4EDE45CF4ED5}" destId="{D37E8E68-CB4D-4662-8D8C-2D1BB83C8AD6}" srcOrd="0" destOrd="0" parTransId="{5386CD38-03F9-45F2-9E61-E82FC218B6E8}" sibTransId="{241C656C-4F6E-42AA-A44C-74748866C255}"/>
    <dgm:cxn modelId="{9795B71A-BF60-4EB9-878B-B7F23714F30C}" srcId="{17B9E7A2-F5B3-469C-9D8A-4EDE45CF4ED5}" destId="{E76911DA-5D0F-4E7B-B9C8-39BE95296C08}" srcOrd="6" destOrd="0" parTransId="{F89DA2B8-8E32-4B57-8DB5-D057312AEDF4}" sibTransId="{D69CB973-41BC-4D6E-9151-C9828457216C}"/>
    <dgm:cxn modelId="{97F81720-5F9C-4795-8FA5-7284482CD260}" srcId="{17B9E7A2-F5B3-469C-9D8A-4EDE45CF4ED5}" destId="{E71546BA-A299-42CF-87D2-3B8533A10439}" srcOrd="1" destOrd="0" parTransId="{2AA2A6B9-3178-4304-A49C-1A749481EF5D}" sibTransId="{D92BE4D8-C684-4107-BF15-CC96AF22AFAE}"/>
    <dgm:cxn modelId="{4F1EE423-BF9A-E147-86B8-DC1D0BD8A719}" type="presOf" srcId="{241C656C-4F6E-42AA-A44C-74748866C255}" destId="{C45AE0B9-43B3-2E4C-ACE4-B85B7AD3F7B4}" srcOrd="1" destOrd="0" presId="urn:microsoft.com/office/officeart/2016/7/layout/RepeatingBendingProcessNew"/>
    <dgm:cxn modelId="{A8ABC22C-8F3C-A646-9DEF-9A9F38FE8995}" type="presOf" srcId="{27C28123-010C-4888-A8F8-8D4134EDBE9F}" destId="{000AD368-CFA3-1A45-8D1B-107FABBF05ED}" srcOrd="0" destOrd="0" presId="urn:microsoft.com/office/officeart/2016/7/layout/RepeatingBendingProcessNew"/>
    <dgm:cxn modelId="{B996A02F-5B4D-AA44-B8C2-9BB8A42AF6B3}" type="presOf" srcId="{779188CE-329A-45A0-AC43-4A6283969B3A}" destId="{AD7F3786-0FA0-D048-B4A1-FC3AB2B32DBC}" srcOrd="0" destOrd="0" presId="urn:microsoft.com/office/officeart/2016/7/layout/RepeatingBendingProcessNew"/>
    <dgm:cxn modelId="{27B50447-E2FB-4C7D-A87D-EF21BF3F00A1}" srcId="{17B9E7A2-F5B3-469C-9D8A-4EDE45CF4ED5}" destId="{18BA5D0A-EEA7-461B-8DF5-80EEFB789106}" srcOrd="3" destOrd="0" parTransId="{4FE50CE0-4B56-409B-9D17-C8CDF6594185}" sibTransId="{27C28123-010C-4888-A8F8-8D4134EDBE9F}"/>
    <dgm:cxn modelId="{E1A0724A-CFAC-49CC-9235-B3D4A60F5545}" srcId="{17B9E7A2-F5B3-469C-9D8A-4EDE45CF4ED5}" destId="{B69C50B8-FE25-48E6-8572-CC9FF06E67E6}" srcOrd="8" destOrd="0" parTransId="{F2EC46D9-A06B-4138-A7DC-07A4BD6A4EFE}" sibTransId="{E73EC8EF-AF60-41C8-82B6-024D82BE7110}"/>
    <dgm:cxn modelId="{D1E00359-AF01-4BC3-80AD-CA07022169CC}" srcId="{17B9E7A2-F5B3-469C-9D8A-4EDE45CF4ED5}" destId="{779188CE-329A-45A0-AC43-4A6283969B3A}" srcOrd="2" destOrd="0" parTransId="{CCFCC7F6-9FF1-4C37-8D92-75DF3D10A984}" sibTransId="{E6410836-8731-4997-9594-EDA0B65FF463}"/>
    <dgm:cxn modelId="{F6E8996F-589D-8649-BFE2-893BA1837780}" type="presOf" srcId="{D69CB973-41BC-4D6E-9151-C9828457216C}" destId="{D7BAE573-BA19-8842-858C-C1120293ED4B}" srcOrd="0" destOrd="0" presId="urn:microsoft.com/office/officeart/2016/7/layout/RepeatingBendingProcessNew"/>
    <dgm:cxn modelId="{90FBB677-567A-654D-8594-E32745E7C7BC}" type="presOf" srcId="{1F4D8BD6-3FD4-467E-9F2F-63EE83349019}" destId="{FC72E2AF-F5AD-0F49-8D1B-9A5360FD1797}" srcOrd="0" destOrd="0" presId="urn:microsoft.com/office/officeart/2016/7/layout/RepeatingBendingProcessNew"/>
    <dgm:cxn modelId="{DEDD3C78-2734-954A-8831-FEB809393C75}" type="presOf" srcId="{9D615F5A-A368-425F-A7DF-510735319C81}" destId="{5F3EE095-2DED-D446-8F1D-1832510E0A47}" srcOrd="0" destOrd="0" presId="urn:microsoft.com/office/officeart/2016/7/layout/RepeatingBendingProcessNew"/>
    <dgm:cxn modelId="{C709FD7A-7286-F74E-903C-45F71C8AAD23}" type="presOf" srcId="{9DFA77FA-2922-41F0-9EA0-5257E2CAFABA}" destId="{7FEA7E9E-7BB8-994C-B48D-66E74EA37BFD}" srcOrd="0" destOrd="0" presId="urn:microsoft.com/office/officeart/2016/7/layout/RepeatingBendingProcessNew"/>
    <dgm:cxn modelId="{354B5D7C-0D54-214C-8C02-91FC86A187DC}" type="presOf" srcId="{1F4D8BD6-3FD4-467E-9F2F-63EE83349019}" destId="{C64B5D2D-DB1D-4F49-B1CA-4CF91EEDC80C}" srcOrd="1" destOrd="0" presId="urn:microsoft.com/office/officeart/2016/7/layout/RepeatingBendingProcessNew"/>
    <dgm:cxn modelId="{2364E37C-BBA0-EC4A-B06A-9239864D38B8}" type="presOf" srcId="{6E69E8A5-6DF7-47A8-9767-800DD0AAB78A}" destId="{5E0F96F1-03C4-2940-9079-CF5D50564EC0}" srcOrd="0" destOrd="0" presId="urn:microsoft.com/office/officeart/2016/7/layout/RepeatingBendingProcessNew"/>
    <dgm:cxn modelId="{9B53AF8C-2B66-464B-8ECF-A9F8238B8EFC}" type="presOf" srcId="{E6410836-8731-4997-9594-EDA0B65FF463}" destId="{6AF2DE25-0459-D04E-BABF-FF97DC9B7111}" srcOrd="0" destOrd="0" presId="urn:microsoft.com/office/officeart/2016/7/layout/RepeatingBendingProcessNew"/>
    <dgm:cxn modelId="{945AFF8C-C88E-4823-A2AF-56CC9A58AD88}" srcId="{17B9E7A2-F5B3-469C-9D8A-4EDE45CF4ED5}" destId="{0B5BA0EE-4F39-4F5A-A304-102984F667C6}" srcOrd="7" destOrd="0" parTransId="{2973A326-C847-404C-ADAD-ABB03ABEACC2}" sibTransId="{9D615F5A-A368-425F-A7DF-510735319C81}"/>
    <dgm:cxn modelId="{8593D79A-F011-974B-A8B8-FAC3429F805D}" type="presOf" srcId="{E6410836-8731-4997-9594-EDA0B65FF463}" destId="{CA09D909-EFE5-CA4A-9835-AE14FE6F5EA1}" srcOrd="1" destOrd="0" presId="urn:microsoft.com/office/officeart/2016/7/layout/RepeatingBendingProcessNew"/>
    <dgm:cxn modelId="{E53C079D-4A83-834C-8F9B-5BDE264F2587}" type="presOf" srcId="{D37E8E68-CB4D-4662-8D8C-2D1BB83C8AD6}" destId="{F31CF712-FB6F-4841-B1BD-B54358CF7BB0}" srcOrd="0" destOrd="0" presId="urn:microsoft.com/office/officeart/2016/7/layout/RepeatingBendingProcessNew"/>
    <dgm:cxn modelId="{CCD4E1A2-C514-404D-8DD6-891E1D582182}" type="presOf" srcId="{17B9E7A2-F5B3-469C-9D8A-4EDE45CF4ED5}" destId="{0B953216-CD0F-3740-B064-6961C4294942}" srcOrd="0" destOrd="0" presId="urn:microsoft.com/office/officeart/2016/7/layout/RepeatingBendingProcessNew"/>
    <dgm:cxn modelId="{FC8077A3-972A-C749-8F4C-C8E570DB7C36}" type="presOf" srcId="{E71546BA-A299-42CF-87D2-3B8533A10439}" destId="{E96D8B01-0E72-D846-8317-CF6BCDD86151}" srcOrd="0" destOrd="0" presId="urn:microsoft.com/office/officeart/2016/7/layout/RepeatingBendingProcessNew"/>
    <dgm:cxn modelId="{7E3915A8-FC37-304A-9BF2-245A653F2CA1}" type="presOf" srcId="{9D615F5A-A368-425F-A7DF-510735319C81}" destId="{67C377C3-8727-BA4C-8B97-B87222A1C3E6}" srcOrd="1" destOrd="0" presId="urn:microsoft.com/office/officeart/2016/7/layout/RepeatingBendingProcessNew"/>
    <dgm:cxn modelId="{FB90BEAD-C6D9-BC46-AE1D-9123F51A016D}" type="presOf" srcId="{D92BE4D8-C684-4107-BF15-CC96AF22AFAE}" destId="{AA1D7AE5-79F2-7846-8BE2-A9E64AC06BDF}" srcOrd="0" destOrd="0" presId="urn:microsoft.com/office/officeart/2016/7/layout/RepeatingBendingProcessNew"/>
    <dgm:cxn modelId="{EB7BD3AE-DBCB-9F43-A358-87CF5E202E3E}" type="presOf" srcId="{B69C50B8-FE25-48E6-8572-CC9FF06E67E6}" destId="{41667B94-6C24-CD49-AEC7-DFEF508BEF76}" srcOrd="0" destOrd="0" presId="urn:microsoft.com/office/officeart/2016/7/layout/RepeatingBendingProcessNew"/>
    <dgm:cxn modelId="{DD6012CB-532F-F441-87A8-C366CC6B7C10}" type="presOf" srcId="{18BA5D0A-EEA7-461B-8DF5-80EEFB789106}" destId="{05C284F8-5754-864C-BD25-D309DAE21DB4}" srcOrd="0" destOrd="0" presId="urn:microsoft.com/office/officeart/2016/7/layout/RepeatingBendingProcessNew"/>
    <dgm:cxn modelId="{BBE30CD2-9090-FC4B-9AC8-3D96E5000C5D}" type="presOf" srcId="{241C656C-4F6E-42AA-A44C-74748866C255}" destId="{D38A9B0C-0642-494A-9874-748F1BB29377}" srcOrd="0" destOrd="0" presId="urn:microsoft.com/office/officeart/2016/7/layout/RepeatingBendingProcessNew"/>
    <dgm:cxn modelId="{C46954D2-A149-6F40-A35A-B730B43E32F3}" type="presOf" srcId="{6E69E8A5-6DF7-47A8-9767-800DD0AAB78A}" destId="{78432381-5CF8-6048-8516-0FB8F0D7B240}" srcOrd="1" destOrd="0" presId="urn:microsoft.com/office/officeart/2016/7/layout/RepeatingBendingProcessNew"/>
    <dgm:cxn modelId="{C8300ADD-5203-4024-AA63-DD3CA8BAA29D}" srcId="{17B9E7A2-F5B3-469C-9D8A-4EDE45CF4ED5}" destId="{9DFA77FA-2922-41F0-9EA0-5257E2CAFABA}" srcOrd="5" destOrd="0" parTransId="{230D3CFE-B8D0-44AA-88E0-983D0D0D9A41}" sibTransId="{1F4D8BD6-3FD4-467E-9F2F-63EE83349019}"/>
    <dgm:cxn modelId="{F1AAABE9-18B0-5C45-921B-2E48CD05D9FF}" type="presOf" srcId="{D92BE4D8-C684-4107-BF15-CC96AF22AFAE}" destId="{D7341D54-AED8-EC49-BA90-FDBCD0CBC937}" srcOrd="1" destOrd="0" presId="urn:microsoft.com/office/officeart/2016/7/layout/RepeatingBendingProcessNew"/>
    <dgm:cxn modelId="{FAB1D8ED-CF8D-A444-9B36-99C542940B70}" type="presOf" srcId="{E76911DA-5D0F-4E7B-B9C8-39BE95296C08}" destId="{F3F205CC-856F-AA4F-807B-6D9B61C9BACA}" srcOrd="0" destOrd="0" presId="urn:microsoft.com/office/officeart/2016/7/layout/RepeatingBendingProcessNew"/>
    <dgm:cxn modelId="{5101AAF8-67D1-DF4D-BC50-56209024AC99}" type="presOf" srcId="{27C28123-010C-4888-A8F8-8D4134EDBE9F}" destId="{C89A9740-1100-A947-B121-FBC4B7070643}" srcOrd="1" destOrd="0" presId="urn:microsoft.com/office/officeart/2016/7/layout/RepeatingBendingProcessNew"/>
    <dgm:cxn modelId="{ADE54FFD-3056-924E-80A8-0ED462B3512E}" type="presOf" srcId="{D69CB973-41BC-4D6E-9151-C9828457216C}" destId="{5549D446-56F7-0D49-85DC-4D02F3DC71F9}" srcOrd="1" destOrd="0" presId="urn:microsoft.com/office/officeart/2016/7/layout/RepeatingBendingProcessNew"/>
    <dgm:cxn modelId="{888DFC78-E2DC-244F-A03C-C75E6338CF40}" type="presParOf" srcId="{0B953216-CD0F-3740-B064-6961C4294942}" destId="{F31CF712-FB6F-4841-B1BD-B54358CF7BB0}" srcOrd="0" destOrd="0" presId="urn:microsoft.com/office/officeart/2016/7/layout/RepeatingBendingProcessNew"/>
    <dgm:cxn modelId="{8771B654-DA36-5040-9F6B-167563F7C4D8}" type="presParOf" srcId="{0B953216-CD0F-3740-B064-6961C4294942}" destId="{D38A9B0C-0642-494A-9874-748F1BB29377}" srcOrd="1" destOrd="0" presId="urn:microsoft.com/office/officeart/2016/7/layout/RepeatingBendingProcessNew"/>
    <dgm:cxn modelId="{27CAB537-029F-6B4E-85E5-D4C418173AEF}" type="presParOf" srcId="{D38A9B0C-0642-494A-9874-748F1BB29377}" destId="{C45AE0B9-43B3-2E4C-ACE4-B85B7AD3F7B4}" srcOrd="0" destOrd="0" presId="urn:microsoft.com/office/officeart/2016/7/layout/RepeatingBendingProcessNew"/>
    <dgm:cxn modelId="{26204E6C-0EB0-CB4C-9E49-AB6BB1AA6B57}" type="presParOf" srcId="{0B953216-CD0F-3740-B064-6961C4294942}" destId="{E96D8B01-0E72-D846-8317-CF6BCDD86151}" srcOrd="2" destOrd="0" presId="urn:microsoft.com/office/officeart/2016/7/layout/RepeatingBendingProcessNew"/>
    <dgm:cxn modelId="{A498A25C-444C-414D-8655-491B1635E5CB}" type="presParOf" srcId="{0B953216-CD0F-3740-B064-6961C4294942}" destId="{AA1D7AE5-79F2-7846-8BE2-A9E64AC06BDF}" srcOrd="3" destOrd="0" presId="urn:microsoft.com/office/officeart/2016/7/layout/RepeatingBendingProcessNew"/>
    <dgm:cxn modelId="{19E834AC-9875-3F49-AA9B-932F68FA3CFF}" type="presParOf" srcId="{AA1D7AE5-79F2-7846-8BE2-A9E64AC06BDF}" destId="{D7341D54-AED8-EC49-BA90-FDBCD0CBC937}" srcOrd="0" destOrd="0" presId="urn:microsoft.com/office/officeart/2016/7/layout/RepeatingBendingProcessNew"/>
    <dgm:cxn modelId="{6DC4A1B9-5C34-3647-B600-56BD9B696983}" type="presParOf" srcId="{0B953216-CD0F-3740-B064-6961C4294942}" destId="{AD7F3786-0FA0-D048-B4A1-FC3AB2B32DBC}" srcOrd="4" destOrd="0" presId="urn:microsoft.com/office/officeart/2016/7/layout/RepeatingBendingProcessNew"/>
    <dgm:cxn modelId="{CB514D98-64C9-C543-9364-F00A684008A5}" type="presParOf" srcId="{0B953216-CD0F-3740-B064-6961C4294942}" destId="{6AF2DE25-0459-D04E-BABF-FF97DC9B7111}" srcOrd="5" destOrd="0" presId="urn:microsoft.com/office/officeart/2016/7/layout/RepeatingBendingProcessNew"/>
    <dgm:cxn modelId="{A165EE39-8020-8242-86D0-1012BCC70A8D}" type="presParOf" srcId="{6AF2DE25-0459-D04E-BABF-FF97DC9B7111}" destId="{CA09D909-EFE5-CA4A-9835-AE14FE6F5EA1}" srcOrd="0" destOrd="0" presId="urn:microsoft.com/office/officeart/2016/7/layout/RepeatingBendingProcessNew"/>
    <dgm:cxn modelId="{19FA32F1-D421-DB48-9F12-F6EF3B6B6DBA}" type="presParOf" srcId="{0B953216-CD0F-3740-B064-6961C4294942}" destId="{05C284F8-5754-864C-BD25-D309DAE21DB4}" srcOrd="6" destOrd="0" presId="urn:microsoft.com/office/officeart/2016/7/layout/RepeatingBendingProcessNew"/>
    <dgm:cxn modelId="{67CFE883-3C8C-684D-9A56-E097A29F2923}" type="presParOf" srcId="{0B953216-CD0F-3740-B064-6961C4294942}" destId="{000AD368-CFA3-1A45-8D1B-107FABBF05ED}" srcOrd="7" destOrd="0" presId="urn:microsoft.com/office/officeart/2016/7/layout/RepeatingBendingProcessNew"/>
    <dgm:cxn modelId="{537A00E6-7618-954F-A25A-2ABB9C35125F}" type="presParOf" srcId="{000AD368-CFA3-1A45-8D1B-107FABBF05ED}" destId="{C89A9740-1100-A947-B121-FBC4B7070643}" srcOrd="0" destOrd="0" presId="urn:microsoft.com/office/officeart/2016/7/layout/RepeatingBendingProcessNew"/>
    <dgm:cxn modelId="{CC51AEE9-B754-0243-BC85-FFF9C4948324}" type="presParOf" srcId="{0B953216-CD0F-3740-B064-6961C4294942}" destId="{B5E92BE3-E3AC-5B48-9434-58BF6BB1F9A0}" srcOrd="8" destOrd="0" presId="urn:microsoft.com/office/officeart/2016/7/layout/RepeatingBendingProcessNew"/>
    <dgm:cxn modelId="{DDB9AC3E-9F68-9142-B95E-1253618D3AAF}" type="presParOf" srcId="{0B953216-CD0F-3740-B064-6961C4294942}" destId="{5E0F96F1-03C4-2940-9079-CF5D50564EC0}" srcOrd="9" destOrd="0" presId="urn:microsoft.com/office/officeart/2016/7/layout/RepeatingBendingProcessNew"/>
    <dgm:cxn modelId="{C4BE79DB-2A92-7F42-9DA7-52987E2CCAD9}" type="presParOf" srcId="{5E0F96F1-03C4-2940-9079-CF5D50564EC0}" destId="{78432381-5CF8-6048-8516-0FB8F0D7B240}" srcOrd="0" destOrd="0" presId="urn:microsoft.com/office/officeart/2016/7/layout/RepeatingBendingProcessNew"/>
    <dgm:cxn modelId="{21599919-55B9-D04E-A525-E68A7D0991FB}" type="presParOf" srcId="{0B953216-CD0F-3740-B064-6961C4294942}" destId="{7FEA7E9E-7BB8-994C-B48D-66E74EA37BFD}" srcOrd="10" destOrd="0" presId="urn:microsoft.com/office/officeart/2016/7/layout/RepeatingBendingProcessNew"/>
    <dgm:cxn modelId="{303709B7-C064-0E46-AC7D-91BA39F19615}" type="presParOf" srcId="{0B953216-CD0F-3740-B064-6961C4294942}" destId="{FC72E2AF-F5AD-0F49-8D1B-9A5360FD1797}" srcOrd="11" destOrd="0" presId="urn:microsoft.com/office/officeart/2016/7/layout/RepeatingBendingProcessNew"/>
    <dgm:cxn modelId="{DE2DDEA5-07A2-DB47-82F0-08367A45A69C}" type="presParOf" srcId="{FC72E2AF-F5AD-0F49-8D1B-9A5360FD1797}" destId="{C64B5D2D-DB1D-4F49-B1CA-4CF91EEDC80C}" srcOrd="0" destOrd="0" presId="urn:microsoft.com/office/officeart/2016/7/layout/RepeatingBendingProcessNew"/>
    <dgm:cxn modelId="{EB3F99C0-29D2-4641-8F0B-802CC8E6B9F0}" type="presParOf" srcId="{0B953216-CD0F-3740-B064-6961C4294942}" destId="{F3F205CC-856F-AA4F-807B-6D9B61C9BACA}" srcOrd="12" destOrd="0" presId="urn:microsoft.com/office/officeart/2016/7/layout/RepeatingBendingProcessNew"/>
    <dgm:cxn modelId="{8643CDB1-CD0D-3946-8ECF-C675BA928C58}" type="presParOf" srcId="{0B953216-CD0F-3740-B064-6961C4294942}" destId="{D7BAE573-BA19-8842-858C-C1120293ED4B}" srcOrd="13" destOrd="0" presId="urn:microsoft.com/office/officeart/2016/7/layout/RepeatingBendingProcessNew"/>
    <dgm:cxn modelId="{280895B1-B133-4E41-A79B-BA7F67194034}" type="presParOf" srcId="{D7BAE573-BA19-8842-858C-C1120293ED4B}" destId="{5549D446-56F7-0D49-85DC-4D02F3DC71F9}" srcOrd="0" destOrd="0" presId="urn:microsoft.com/office/officeart/2016/7/layout/RepeatingBendingProcessNew"/>
    <dgm:cxn modelId="{123F8260-CD86-FA4E-B324-748374978FF2}" type="presParOf" srcId="{0B953216-CD0F-3740-B064-6961C4294942}" destId="{6226EA75-94B2-E24A-BD98-F0FDC9055AEC}" srcOrd="14" destOrd="0" presId="urn:microsoft.com/office/officeart/2016/7/layout/RepeatingBendingProcessNew"/>
    <dgm:cxn modelId="{EFC897CF-5F5A-DF48-B4F6-C38315B15678}" type="presParOf" srcId="{0B953216-CD0F-3740-B064-6961C4294942}" destId="{5F3EE095-2DED-D446-8F1D-1832510E0A47}" srcOrd="15" destOrd="0" presId="urn:microsoft.com/office/officeart/2016/7/layout/RepeatingBendingProcessNew"/>
    <dgm:cxn modelId="{C6FF5057-D206-5C49-9FEB-A5955602E5DE}" type="presParOf" srcId="{5F3EE095-2DED-D446-8F1D-1832510E0A47}" destId="{67C377C3-8727-BA4C-8B97-B87222A1C3E6}" srcOrd="0" destOrd="0" presId="urn:microsoft.com/office/officeart/2016/7/layout/RepeatingBendingProcessNew"/>
    <dgm:cxn modelId="{3C1B9769-BF85-8846-8A33-D5D1483D1E30}" type="presParOf" srcId="{0B953216-CD0F-3740-B064-6961C4294942}" destId="{41667B94-6C24-CD49-AEC7-DFEF508BEF76}" srcOrd="1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A9B0C-0642-494A-9874-748F1BB29377}">
      <dsp:nvSpPr>
        <dsp:cNvPr id="0" name=""/>
        <dsp:cNvSpPr/>
      </dsp:nvSpPr>
      <dsp:spPr>
        <a:xfrm>
          <a:off x="1911855" y="984047"/>
          <a:ext cx="407634" cy="91440"/>
        </a:xfrm>
        <a:custGeom>
          <a:avLst/>
          <a:gdLst/>
          <a:ahLst/>
          <a:cxnLst/>
          <a:rect l="0" t="0" r="0" b="0"/>
          <a:pathLst>
            <a:path>
              <a:moveTo>
                <a:pt x="0" y="45720"/>
              </a:moveTo>
              <a:lnTo>
                <a:pt x="4076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04716" y="1027574"/>
        <a:ext cx="21911" cy="4386"/>
      </dsp:txXfrm>
    </dsp:sp>
    <dsp:sp modelId="{F31CF712-FB6F-4841-B1BD-B54358CF7BB0}">
      <dsp:nvSpPr>
        <dsp:cNvPr id="0" name=""/>
        <dsp:cNvSpPr/>
      </dsp:nvSpPr>
      <dsp:spPr>
        <a:xfrm>
          <a:off x="8288" y="458157"/>
          <a:ext cx="1905366" cy="11432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3365" tIns="98003" rIns="93365" bIns="98003" numCol="1" spcCol="1270" anchor="ctr" anchorCtr="0">
          <a:noAutofit/>
        </a:bodyPr>
        <a:lstStyle/>
        <a:p>
          <a:pPr marL="0" lvl="0" indent="0" algn="ctr" defTabSz="533400">
            <a:lnSpc>
              <a:spcPct val="90000"/>
            </a:lnSpc>
            <a:spcBef>
              <a:spcPct val="0"/>
            </a:spcBef>
            <a:spcAft>
              <a:spcPct val="35000"/>
            </a:spcAft>
            <a:buNone/>
          </a:pPr>
          <a:r>
            <a:rPr lang="en-US" sz="1200" kern="1200"/>
            <a:t>Use at least two APIs.</a:t>
          </a:r>
        </a:p>
      </dsp:txBody>
      <dsp:txXfrm>
        <a:off x="8288" y="458157"/>
        <a:ext cx="1905366" cy="1143219"/>
      </dsp:txXfrm>
    </dsp:sp>
    <dsp:sp modelId="{AA1D7AE5-79F2-7846-8BE2-A9E64AC06BDF}">
      <dsp:nvSpPr>
        <dsp:cNvPr id="0" name=""/>
        <dsp:cNvSpPr/>
      </dsp:nvSpPr>
      <dsp:spPr>
        <a:xfrm>
          <a:off x="4255455" y="984047"/>
          <a:ext cx="407634" cy="91440"/>
        </a:xfrm>
        <a:custGeom>
          <a:avLst/>
          <a:gdLst/>
          <a:ahLst/>
          <a:cxnLst/>
          <a:rect l="0" t="0" r="0" b="0"/>
          <a:pathLst>
            <a:path>
              <a:moveTo>
                <a:pt x="0" y="45720"/>
              </a:moveTo>
              <a:lnTo>
                <a:pt x="4076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48316" y="1027574"/>
        <a:ext cx="21911" cy="4386"/>
      </dsp:txXfrm>
    </dsp:sp>
    <dsp:sp modelId="{E96D8B01-0E72-D846-8317-CF6BCDD86151}">
      <dsp:nvSpPr>
        <dsp:cNvPr id="0" name=""/>
        <dsp:cNvSpPr/>
      </dsp:nvSpPr>
      <dsp:spPr>
        <a:xfrm>
          <a:off x="2351889" y="458157"/>
          <a:ext cx="1905366" cy="11432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3365" tIns="98003" rIns="93365" bIns="98003" numCol="1" spcCol="1270" anchor="ctr" anchorCtr="0">
          <a:noAutofit/>
        </a:bodyPr>
        <a:lstStyle/>
        <a:p>
          <a:pPr marL="0" lvl="0" indent="0" algn="ctr" defTabSz="533400">
            <a:lnSpc>
              <a:spcPct val="90000"/>
            </a:lnSpc>
            <a:spcBef>
              <a:spcPct val="0"/>
            </a:spcBef>
            <a:spcAft>
              <a:spcPct val="35000"/>
            </a:spcAft>
            <a:buNone/>
          </a:pPr>
          <a:r>
            <a:rPr lang="en-US" sz="1200" kern="1200"/>
            <a:t>Use AJAX to pull data.</a:t>
          </a:r>
        </a:p>
      </dsp:txBody>
      <dsp:txXfrm>
        <a:off x="2351889" y="458157"/>
        <a:ext cx="1905366" cy="1143219"/>
      </dsp:txXfrm>
    </dsp:sp>
    <dsp:sp modelId="{6AF2DE25-0459-D04E-BABF-FF97DC9B7111}">
      <dsp:nvSpPr>
        <dsp:cNvPr id="0" name=""/>
        <dsp:cNvSpPr/>
      </dsp:nvSpPr>
      <dsp:spPr>
        <a:xfrm>
          <a:off x="960971" y="1599577"/>
          <a:ext cx="4687201" cy="407634"/>
        </a:xfrm>
        <a:custGeom>
          <a:avLst/>
          <a:gdLst/>
          <a:ahLst/>
          <a:cxnLst/>
          <a:rect l="0" t="0" r="0" b="0"/>
          <a:pathLst>
            <a:path>
              <a:moveTo>
                <a:pt x="4687201" y="0"/>
              </a:moveTo>
              <a:lnTo>
                <a:pt x="4687201" y="220917"/>
              </a:lnTo>
              <a:lnTo>
                <a:pt x="0" y="220917"/>
              </a:lnTo>
              <a:lnTo>
                <a:pt x="0" y="407634"/>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86881" y="1801201"/>
        <a:ext cx="235382" cy="4386"/>
      </dsp:txXfrm>
    </dsp:sp>
    <dsp:sp modelId="{AD7F3786-0FA0-D048-B4A1-FC3AB2B32DBC}">
      <dsp:nvSpPr>
        <dsp:cNvPr id="0" name=""/>
        <dsp:cNvSpPr/>
      </dsp:nvSpPr>
      <dsp:spPr>
        <a:xfrm>
          <a:off x="4695489" y="458157"/>
          <a:ext cx="1905366" cy="11432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3365" tIns="98003" rIns="93365" bIns="98003" numCol="1" spcCol="1270" anchor="ctr" anchorCtr="0">
          <a:noAutofit/>
        </a:bodyPr>
        <a:lstStyle/>
        <a:p>
          <a:pPr marL="0" lvl="0" indent="0" algn="ctr" defTabSz="533400">
            <a:lnSpc>
              <a:spcPct val="90000"/>
            </a:lnSpc>
            <a:spcBef>
              <a:spcPct val="0"/>
            </a:spcBef>
            <a:spcAft>
              <a:spcPct val="35000"/>
            </a:spcAft>
            <a:buNone/>
          </a:pPr>
          <a:r>
            <a:rPr lang="en-US" sz="1200" kern="1200" dirty="0"/>
            <a:t>Use at least one new </a:t>
          </a:r>
          <a:br>
            <a:rPr lang="en-US" sz="1200" kern="1200" dirty="0"/>
          </a:br>
          <a:r>
            <a:rPr lang="en-US" sz="1200" kern="1200" dirty="0"/>
            <a:t>library or technology</a:t>
          </a:r>
          <a:br>
            <a:rPr lang="en-US" sz="1200" kern="1200" dirty="0"/>
          </a:br>
          <a:r>
            <a:rPr lang="en-US" sz="1200" kern="1200" dirty="0"/>
            <a:t>that we haven’t </a:t>
          </a:r>
          <a:br>
            <a:rPr lang="en-US" sz="1200" kern="1200" dirty="0"/>
          </a:br>
          <a:r>
            <a:rPr lang="en-US" sz="1200" kern="1200" dirty="0"/>
            <a:t>discussed. </a:t>
          </a:r>
        </a:p>
      </dsp:txBody>
      <dsp:txXfrm>
        <a:off x="4695489" y="458157"/>
        <a:ext cx="1905366" cy="1143219"/>
      </dsp:txXfrm>
    </dsp:sp>
    <dsp:sp modelId="{000AD368-CFA3-1A45-8D1B-107FABBF05ED}">
      <dsp:nvSpPr>
        <dsp:cNvPr id="0" name=""/>
        <dsp:cNvSpPr/>
      </dsp:nvSpPr>
      <dsp:spPr>
        <a:xfrm>
          <a:off x="1911855" y="2565501"/>
          <a:ext cx="407634" cy="91440"/>
        </a:xfrm>
        <a:custGeom>
          <a:avLst/>
          <a:gdLst/>
          <a:ahLst/>
          <a:cxnLst/>
          <a:rect l="0" t="0" r="0" b="0"/>
          <a:pathLst>
            <a:path>
              <a:moveTo>
                <a:pt x="0" y="45720"/>
              </a:moveTo>
              <a:lnTo>
                <a:pt x="4076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04716" y="2609028"/>
        <a:ext cx="21911" cy="4386"/>
      </dsp:txXfrm>
    </dsp:sp>
    <dsp:sp modelId="{05C284F8-5754-864C-BD25-D309DAE21DB4}">
      <dsp:nvSpPr>
        <dsp:cNvPr id="0" name=""/>
        <dsp:cNvSpPr/>
      </dsp:nvSpPr>
      <dsp:spPr>
        <a:xfrm>
          <a:off x="8288" y="2039611"/>
          <a:ext cx="1905366" cy="11432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3365" tIns="98003" rIns="93365" bIns="98003" numCol="1" spcCol="1270" anchor="ctr" anchorCtr="0">
          <a:noAutofit/>
        </a:bodyPr>
        <a:lstStyle/>
        <a:p>
          <a:pPr marL="0" lvl="0" indent="0" algn="ctr" defTabSz="533400">
            <a:lnSpc>
              <a:spcPct val="90000"/>
            </a:lnSpc>
            <a:spcBef>
              <a:spcPct val="0"/>
            </a:spcBef>
            <a:spcAft>
              <a:spcPct val="35000"/>
            </a:spcAft>
            <a:buNone/>
          </a:pPr>
          <a:r>
            <a:rPr lang="en-US" sz="1200" kern="1200"/>
            <a:t>Create a polished front end/UI .</a:t>
          </a:r>
        </a:p>
      </dsp:txBody>
      <dsp:txXfrm>
        <a:off x="8288" y="2039611"/>
        <a:ext cx="1905366" cy="1143219"/>
      </dsp:txXfrm>
    </dsp:sp>
    <dsp:sp modelId="{5E0F96F1-03C4-2940-9079-CF5D50564EC0}">
      <dsp:nvSpPr>
        <dsp:cNvPr id="0" name=""/>
        <dsp:cNvSpPr/>
      </dsp:nvSpPr>
      <dsp:spPr>
        <a:xfrm>
          <a:off x="4255455" y="2565501"/>
          <a:ext cx="407634" cy="91440"/>
        </a:xfrm>
        <a:custGeom>
          <a:avLst/>
          <a:gdLst/>
          <a:ahLst/>
          <a:cxnLst/>
          <a:rect l="0" t="0" r="0" b="0"/>
          <a:pathLst>
            <a:path>
              <a:moveTo>
                <a:pt x="0" y="45720"/>
              </a:moveTo>
              <a:lnTo>
                <a:pt x="4076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48316" y="2609028"/>
        <a:ext cx="21911" cy="4386"/>
      </dsp:txXfrm>
    </dsp:sp>
    <dsp:sp modelId="{B5E92BE3-E3AC-5B48-9434-58BF6BB1F9A0}">
      <dsp:nvSpPr>
        <dsp:cNvPr id="0" name=""/>
        <dsp:cNvSpPr/>
      </dsp:nvSpPr>
      <dsp:spPr>
        <a:xfrm>
          <a:off x="2351889" y="2039611"/>
          <a:ext cx="1905366" cy="11432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3365" tIns="98003" rIns="93365" bIns="98003" numCol="1" spcCol="1270" anchor="ctr" anchorCtr="0">
          <a:noAutofit/>
        </a:bodyPr>
        <a:lstStyle/>
        <a:p>
          <a:pPr marL="0" lvl="0" indent="0" algn="ctr" defTabSz="533400">
            <a:lnSpc>
              <a:spcPct val="90000"/>
            </a:lnSpc>
            <a:spcBef>
              <a:spcPct val="0"/>
            </a:spcBef>
            <a:spcAft>
              <a:spcPct val="35000"/>
            </a:spcAft>
            <a:buNone/>
          </a:pPr>
          <a:r>
            <a:rPr lang="en-US" sz="1200" kern="1200" dirty="0"/>
            <a:t>Meet good quality </a:t>
          </a:r>
          <a:br>
            <a:rPr lang="en-US" sz="1200" kern="1200" dirty="0"/>
          </a:br>
          <a:r>
            <a:rPr lang="en-US" sz="1200" kern="1200" dirty="0"/>
            <a:t>coding standards </a:t>
          </a:r>
          <a:br>
            <a:rPr lang="en-US" sz="1200" kern="1200" dirty="0"/>
          </a:br>
          <a:r>
            <a:rPr lang="en-US" sz="1200" kern="1200" dirty="0"/>
            <a:t>(indentation, scoping,</a:t>
          </a:r>
          <a:br>
            <a:rPr lang="en-US" sz="1200" kern="1200" dirty="0"/>
          </a:br>
          <a:r>
            <a:rPr lang="en-US" sz="1200" kern="1200" dirty="0"/>
            <a:t> naming, etc.). </a:t>
          </a:r>
        </a:p>
      </dsp:txBody>
      <dsp:txXfrm>
        <a:off x="2351889" y="2039611"/>
        <a:ext cx="1905366" cy="1143219"/>
      </dsp:txXfrm>
    </dsp:sp>
    <dsp:sp modelId="{FC72E2AF-F5AD-0F49-8D1B-9A5360FD1797}">
      <dsp:nvSpPr>
        <dsp:cNvPr id="0" name=""/>
        <dsp:cNvSpPr/>
      </dsp:nvSpPr>
      <dsp:spPr>
        <a:xfrm>
          <a:off x="960971" y="3181031"/>
          <a:ext cx="4687201" cy="407634"/>
        </a:xfrm>
        <a:custGeom>
          <a:avLst/>
          <a:gdLst/>
          <a:ahLst/>
          <a:cxnLst/>
          <a:rect l="0" t="0" r="0" b="0"/>
          <a:pathLst>
            <a:path>
              <a:moveTo>
                <a:pt x="4687201" y="0"/>
              </a:moveTo>
              <a:lnTo>
                <a:pt x="4687201" y="220917"/>
              </a:lnTo>
              <a:lnTo>
                <a:pt x="0" y="220917"/>
              </a:lnTo>
              <a:lnTo>
                <a:pt x="0" y="407634"/>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86881" y="3382655"/>
        <a:ext cx="235382" cy="4386"/>
      </dsp:txXfrm>
    </dsp:sp>
    <dsp:sp modelId="{7FEA7E9E-7BB8-994C-B48D-66E74EA37BFD}">
      <dsp:nvSpPr>
        <dsp:cNvPr id="0" name=""/>
        <dsp:cNvSpPr/>
      </dsp:nvSpPr>
      <dsp:spPr>
        <a:xfrm>
          <a:off x="4695489" y="2039611"/>
          <a:ext cx="1905366" cy="11432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3365" tIns="98003" rIns="93365" bIns="98003" numCol="1" spcCol="1270" anchor="ctr" anchorCtr="0">
          <a:noAutofit/>
        </a:bodyPr>
        <a:lstStyle/>
        <a:p>
          <a:pPr marL="0" lvl="0" indent="0" algn="ctr" defTabSz="533400">
            <a:lnSpc>
              <a:spcPct val="90000"/>
            </a:lnSpc>
            <a:spcBef>
              <a:spcPct val="0"/>
            </a:spcBef>
            <a:spcAft>
              <a:spcPct val="35000"/>
            </a:spcAft>
            <a:buNone/>
          </a:pPr>
          <a:r>
            <a:rPr lang="en-US" sz="1200" kern="1200" dirty="0"/>
            <a:t>Incorporate some sort </a:t>
          </a:r>
          <a:br>
            <a:rPr lang="en-US" sz="1200" kern="1200" dirty="0"/>
          </a:br>
          <a:r>
            <a:rPr lang="en-US" sz="1200" kern="1200" dirty="0"/>
            <a:t>of repeating element </a:t>
          </a:r>
          <a:br>
            <a:rPr lang="en-US" sz="1200" kern="1200" dirty="0"/>
          </a:br>
          <a:r>
            <a:rPr lang="en-US" sz="1200" kern="1200" dirty="0"/>
            <a:t>(table, columns, etc.).</a:t>
          </a:r>
        </a:p>
      </dsp:txBody>
      <dsp:txXfrm>
        <a:off x="4695489" y="2039611"/>
        <a:ext cx="1905366" cy="1143219"/>
      </dsp:txXfrm>
    </dsp:sp>
    <dsp:sp modelId="{D7BAE573-BA19-8842-858C-C1120293ED4B}">
      <dsp:nvSpPr>
        <dsp:cNvPr id="0" name=""/>
        <dsp:cNvSpPr/>
      </dsp:nvSpPr>
      <dsp:spPr>
        <a:xfrm>
          <a:off x="1911855" y="4146955"/>
          <a:ext cx="407634" cy="91440"/>
        </a:xfrm>
        <a:custGeom>
          <a:avLst/>
          <a:gdLst/>
          <a:ahLst/>
          <a:cxnLst/>
          <a:rect l="0" t="0" r="0" b="0"/>
          <a:pathLst>
            <a:path>
              <a:moveTo>
                <a:pt x="0" y="45720"/>
              </a:moveTo>
              <a:lnTo>
                <a:pt x="4076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04716" y="4190482"/>
        <a:ext cx="21911" cy="4386"/>
      </dsp:txXfrm>
    </dsp:sp>
    <dsp:sp modelId="{F3F205CC-856F-AA4F-807B-6D9B61C9BACA}">
      <dsp:nvSpPr>
        <dsp:cNvPr id="0" name=""/>
        <dsp:cNvSpPr/>
      </dsp:nvSpPr>
      <dsp:spPr>
        <a:xfrm>
          <a:off x="8288" y="3621065"/>
          <a:ext cx="1905366" cy="11432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3365" tIns="98003" rIns="93365" bIns="98003" numCol="1" spcCol="1270" anchor="ctr" anchorCtr="0">
          <a:noAutofit/>
        </a:bodyPr>
        <a:lstStyle/>
        <a:p>
          <a:pPr marL="0" lvl="0" indent="0" algn="ctr" defTabSz="533400">
            <a:lnSpc>
              <a:spcPct val="90000"/>
            </a:lnSpc>
            <a:spcBef>
              <a:spcPct val="0"/>
            </a:spcBef>
            <a:spcAft>
              <a:spcPct val="35000"/>
            </a:spcAft>
            <a:buNone/>
          </a:pPr>
          <a:r>
            <a:rPr lang="en-US" sz="1200" kern="1200" dirty="0"/>
            <a:t>Use Bootstrap or an </a:t>
          </a:r>
          <a:br>
            <a:rPr lang="en-US" sz="1200" kern="1200" dirty="0"/>
          </a:br>
          <a:r>
            <a:rPr lang="en-US" sz="1200" kern="1200" dirty="0"/>
            <a:t>alternative CSS </a:t>
          </a:r>
          <a:br>
            <a:rPr lang="en-US" sz="1200" kern="1200" dirty="0"/>
          </a:br>
          <a:r>
            <a:rPr lang="en-US" sz="1200" kern="1200" dirty="0"/>
            <a:t>framework.</a:t>
          </a:r>
        </a:p>
      </dsp:txBody>
      <dsp:txXfrm>
        <a:off x="8288" y="3621065"/>
        <a:ext cx="1905366" cy="1143219"/>
      </dsp:txXfrm>
    </dsp:sp>
    <dsp:sp modelId="{5F3EE095-2DED-D446-8F1D-1832510E0A47}">
      <dsp:nvSpPr>
        <dsp:cNvPr id="0" name=""/>
        <dsp:cNvSpPr/>
      </dsp:nvSpPr>
      <dsp:spPr>
        <a:xfrm>
          <a:off x="4255455" y="4146955"/>
          <a:ext cx="407634" cy="91440"/>
        </a:xfrm>
        <a:custGeom>
          <a:avLst/>
          <a:gdLst/>
          <a:ahLst/>
          <a:cxnLst/>
          <a:rect l="0" t="0" r="0" b="0"/>
          <a:pathLst>
            <a:path>
              <a:moveTo>
                <a:pt x="0" y="45720"/>
              </a:moveTo>
              <a:lnTo>
                <a:pt x="4076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48316" y="4190482"/>
        <a:ext cx="21911" cy="4386"/>
      </dsp:txXfrm>
    </dsp:sp>
    <dsp:sp modelId="{6226EA75-94B2-E24A-BD98-F0FDC9055AEC}">
      <dsp:nvSpPr>
        <dsp:cNvPr id="0" name=""/>
        <dsp:cNvSpPr/>
      </dsp:nvSpPr>
      <dsp:spPr>
        <a:xfrm>
          <a:off x="2351889" y="3621065"/>
          <a:ext cx="1905366" cy="11432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3365" tIns="98003" rIns="93365" bIns="98003" numCol="1" spcCol="1270" anchor="ctr" anchorCtr="0">
          <a:noAutofit/>
        </a:bodyPr>
        <a:lstStyle/>
        <a:p>
          <a:pPr marL="0" lvl="0" indent="0" algn="ctr" defTabSz="533400">
            <a:lnSpc>
              <a:spcPct val="90000"/>
            </a:lnSpc>
            <a:spcBef>
              <a:spcPct val="0"/>
            </a:spcBef>
            <a:spcAft>
              <a:spcPct val="35000"/>
            </a:spcAft>
            <a:buNone/>
          </a:pPr>
          <a:r>
            <a:rPr lang="en-US" sz="1200" kern="1200" dirty="0"/>
            <a:t>Deploy your site to </a:t>
          </a:r>
          <a:br>
            <a:rPr lang="en-US" sz="1200" kern="1200" dirty="0"/>
          </a:br>
          <a:r>
            <a:rPr lang="en-US" sz="1200" kern="1200" dirty="0"/>
            <a:t>GitHub Pages.</a:t>
          </a:r>
        </a:p>
      </dsp:txBody>
      <dsp:txXfrm>
        <a:off x="2351889" y="3621065"/>
        <a:ext cx="1905366" cy="1143219"/>
      </dsp:txXfrm>
    </dsp:sp>
    <dsp:sp modelId="{41667B94-6C24-CD49-AEC7-DFEF508BEF76}">
      <dsp:nvSpPr>
        <dsp:cNvPr id="0" name=""/>
        <dsp:cNvSpPr/>
      </dsp:nvSpPr>
      <dsp:spPr>
        <a:xfrm>
          <a:off x="4695489" y="3621065"/>
          <a:ext cx="1905366" cy="11432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3365" tIns="98003" rIns="93365" bIns="98003" numCol="1" spcCol="1270" anchor="ctr" anchorCtr="0">
          <a:noAutofit/>
        </a:bodyPr>
        <a:lstStyle/>
        <a:p>
          <a:pPr marL="0" lvl="0" indent="0" algn="ctr" defTabSz="533400">
            <a:lnSpc>
              <a:spcPct val="90000"/>
            </a:lnSpc>
            <a:spcBef>
              <a:spcPct val="0"/>
            </a:spcBef>
            <a:spcAft>
              <a:spcPct val="35000"/>
            </a:spcAft>
            <a:buNone/>
          </a:pPr>
          <a:r>
            <a:rPr lang="en-US" sz="1200" kern="1200" dirty="0"/>
            <a:t>Include user input </a:t>
          </a:r>
          <a:br>
            <a:rPr lang="en-US" sz="1200" kern="1200" dirty="0"/>
          </a:br>
          <a:r>
            <a:rPr lang="en-US" sz="1200" kern="1200" dirty="0"/>
            <a:t>validation.</a:t>
          </a:r>
        </a:p>
      </dsp:txBody>
      <dsp:txXfrm>
        <a:off x="4695489" y="3621065"/>
        <a:ext cx="1905366" cy="114321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C6EEF-D908-4B42-9CF2-33533DC7C6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6D4FF242-945C-44B0-95A6-CF62523278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F0E7E7A-C631-4CA4-A0E6-20EB28A8CA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extLst>
      <p:ext uri="{BB962C8B-B14F-4D97-AF65-F5344CB8AC3E}">
        <p14:creationId xmlns:p14="http://schemas.microsoft.com/office/powerpoint/2010/main" val="547858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11/20/19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extLst>
      <p:ext uri="{BB962C8B-B14F-4D97-AF65-F5344CB8AC3E}">
        <p14:creationId xmlns:p14="http://schemas.microsoft.com/office/powerpoint/2010/main" val="275054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a:t>
            </a:fld>
            <a:endParaRPr lang="en-US" dirty="0"/>
          </a:p>
        </p:txBody>
      </p:sp>
    </p:spTree>
    <p:extLst>
      <p:ext uri="{BB962C8B-B14F-4D97-AF65-F5344CB8AC3E}">
        <p14:creationId xmlns:p14="http://schemas.microsoft.com/office/powerpoint/2010/main" val="1768833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3</a:t>
            </a:fld>
            <a:endParaRPr lang="en-US" dirty="0"/>
          </a:p>
        </p:txBody>
      </p:sp>
    </p:spTree>
    <p:extLst>
      <p:ext uri="{BB962C8B-B14F-4D97-AF65-F5344CB8AC3E}">
        <p14:creationId xmlns:p14="http://schemas.microsoft.com/office/powerpoint/2010/main" val="86968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60C251-82B7-4253-A774-38D73C276BCE}" type="slidenum">
              <a:rPr lang="en-US" smtClean="0"/>
              <a:t>5</a:t>
            </a:fld>
            <a:endParaRPr lang="en-US" dirty="0"/>
          </a:p>
        </p:txBody>
      </p:sp>
    </p:spTree>
    <p:extLst>
      <p:ext uri="{BB962C8B-B14F-4D97-AF65-F5344CB8AC3E}">
        <p14:creationId xmlns:p14="http://schemas.microsoft.com/office/powerpoint/2010/main" val="42834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60C251-82B7-4253-A774-38D73C276BCE}" type="slidenum">
              <a:rPr lang="en-US" smtClean="0"/>
              <a:t>7</a:t>
            </a:fld>
            <a:endParaRPr lang="en-US" dirty="0"/>
          </a:p>
        </p:txBody>
      </p:sp>
    </p:spTree>
    <p:extLst>
      <p:ext uri="{BB962C8B-B14F-4D97-AF65-F5344CB8AC3E}">
        <p14:creationId xmlns:p14="http://schemas.microsoft.com/office/powerpoint/2010/main" val="12956580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11/20/19</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74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0D3EFAC-5C13-4DA4-9315-4124F348281B}"/>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itle 1">
            <a:extLst>
              <a:ext uri="{FF2B5EF4-FFF2-40B4-BE49-F238E27FC236}">
                <a16:creationId xmlns:a16="http://schemas.microsoft.com/office/drawing/2014/main" id="{B6BBAF40-7561-4261-A302-1B9596F32754}"/>
              </a:ext>
            </a:extLst>
          </p:cNvPr>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cxnSp>
        <p:nvCxnSpPr>
          <p:cNvPr id="25" name="Straight Connector 24">
            <a:extLst>
              <a:ext uri="{FF2B5EF4-FFF2-40B4-BE49-F238E27FC236}">
                <a16:creationId xmlns:a16="http://schemas.microsoft.com/office/drawing/2014/main" id="{1F0DC2E4-7646-43BF-B8DC-85D33B146272}"/>
              </a:ext>
            </a:extLst>
          </p:cNvPr>
          <p:cNvCxnSpPr>
            <a:cxnSpLocks/>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 Placeholder 3">
            <a:extLst>
              <a:ext uri="{FF2B5EF4-FFF2-40B4-BE49-F238E27FC236}">
                <a16:creationId xmlns:a16="http://schemas.microsoft.com/office/drawing/2014/main" id="{334D568D-1395-4E42-AB87-72144A6E1228}"/>
              </a:ext>
            </a:extLst>
          </p:cNvPr>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9" name="Slide Number Placeholder 5">
            <a:extLst>
              <a:ext uri="{FF2B5EF4-FFF2-40B4-BE49-F238E27FC236}">
                <a16:creationId xmlns:a16="http://schemas.microsoft.com/office/drawing/2014/main" id="{C2C316D0-E8BC-4D59-90AF-B2836E34B7C1}"/>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8" name="Content Placeholder 2">
            <a:extLst>
              <a:ext uri="{FF2B5EF4-FFF2-40B4-BE49-F238E27FC236}">
                <a16:creationId xmlns:a16="http://schemas.microsoft.com/office/drawing/2014/main" id="{56E03126-52D6-406F-9E9F-48282C80744F}"/>
              </a:ext>
            </a:extLst>
          </p:cNvPr>
          <p:cNvSpPr>
            <a:spLocks noGrp="1"/>
          </p:cNvSpPr>
          <p:nvPr>
            <p:ph idx="1"/>
          </p:nvPr>
        </p:nvSpPr>
        <p:spPr>
          <a:xfrm>
            <a:off x="5758154" y="457200"/>
            <a:ext cx="5789425" cy="5610195"/>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6170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83761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9520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endParaRPr lang="en-US" dirty="0"/>
          </a:p>
        </p:txBody>
      </p:sp>
      <p:sp>
        <p:nvSpPr>
          <p:cNvPr id="27" name="Shape 61">
            <a:extLst>
              <a:ext uri="{FF2B5EF4-FFF2-40B4-BE49-F238E27FC236}">
                <a16:creationId xmlns:a16="http://schemas.microsoft.com/office/drawing/2014/main" id="{13E82DCB-0215-47C1-B2C7-C6D824B426A3}"/>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0544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
        <p:nvSpPr>
          <p:cNvPr id="9" name="Title 8">
            <a:extLst>
              <a:ext uri="{FF2B5EF4-FFF2-40B4-BE49-F238E27FC236}">
                <a16:creationId xmlns:a16="http://schemas.microsoft.com/office/drawing/2014/main" id="{C1E891E3-C5BE-E94F-A6E6-0E56F92D6E1B}"/>
              </a:ext>
            </a:extLst>
          </p:cNvPr>
          <p:cNvSpPr>
            <a:spLocks noGrp="1"/>
          </p:cNvSpPr>
          <p:nvPr>
            <p:ph type="title"/>
          </p:nvPr>
        </p:nvSpPr>
        <p:spPr/>
        <p:txBody>
          <a:bodyPr/>
          <a:lstStyle/>
          <a:p>
            <a:r>
              <a:rPr lang="en-US"/>
              <a:t>Click to edit Master title style</a:t>
            </a:r>
          </a:p>
        </p:txBody>
      </p:sp>
      <p:sp>
        <p:nvSpPr>
          <p:cNvPr id="10" name="Footer Placeholder 9">
            <a:extLst>
              <a:ext uri="{FF2B5EF4-FFF2-40B4-BE49-F238E27FC236}">
                <a16:creationId xmlns:a16="http://schemas.microsoft.com/office/drawing/2014/main" id="{7EB035E4-1765-2941-B8B6-220AAC0A27C9}"/>
              </a:ext>
            </a:extLst>
          </p:cNvPr>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1476855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67519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11EDBA5-2518-495B-9A60-AC195653D76C}"/>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608639" y="74814"/>
            <a:ext cx="3932237" cy="1076483"/>
          </a:xfrm>
          <a:prstGeom prst="rect">
            <a:avLst/>
          </a:prstGeom>
        </p:spPr>
        <p:txBody>
          <a:bodyPr lIns="0" rIns="0" anchor="b">
            <a:normAutofit/>
          </a:bodyPr>
          <a:lstStyle>
            <a:lvl1pPr>
              <a:defRPr sz="3600" b="1" cap="all" baseline="0">
                <a:latin typeface="+mn-lt"/>
              </a:defRPr>
            </a:lvl1pPr>
          </a:lstStyle>
          <a:p>
            <a:r>
              <a:rPr lang="en-US" dirty="0"/>
              <a:t>Click to edit Master title style</a:t>
            </a:r>
          </a:p>
        </p:txBody>
      </p:sp>
      <p:sp>
        <p:nvSpPr>
          <p:cNvPr id="5" name="Text Placeholder 3"/>
          <p:cNvSpPr>
            <a:spLocks noGrp="1"/>
          </p:cNvSpPr>
          <p:nvPr>
            <p:ph type="body" sz="half" idx="2"/>
          </p:nvPr>
        </p:nvSpPr>
        <p:spPr>
          <a:xfrm>
            <a:off x="608639" y="1500668"/>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1" name="Straight Connector 10">
            <a:extLst>
              <a:ext uri="{FF2B5EF4-FFF2-40B4-BE49-F238E27FC236}">
                <a16:creationId xmlns:a16="http://schemas.microsoft.com/office/drawing/2014/main" id="{161E9A9A-8C58-409D-8F09-D03B2518B76E}"/>
              </a:ext>
            </a:extLst>
          </p:cNvPr>
          <p:cNvCxnSpPr>
            <a:cxnSpLocks/>
          </p:cNvCxnSpPr>
          <p:nvPr userDrawn="1"/>
        </p:nvCxnSpPr>
        <p:spPr>
          <a:xfrm>
            <a:off x="608639" y="1254172"/>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866E3799-C0DC-440A-BD4F-D7D7A57C971B}"/>
              </a:ext>
            </a:extLst>
          </p:cNvPr>
          <p:cNvSpPr>
            <a:spLocks noGrp="1"/>
          </p:cNvSpPr>
          <p:nvPr>
            <p:ph type="sldNum" sz="quarter" idx="12"/>
          </p:nvPr>
        </p:nvSpPr>
        <p:spPr>
          <a:xfrm>
            <a:off x="8179724" y="6356350"/>
            <a:ext cx="3689156"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14" name="Picture Placeholder 13">
            <a:extLst>
              <a:ext uri="{FF2B5EF4-FFF2-40B4-BE49-F238E27FC236}">
                <a16:creationId xmlns:a16="http://schemas.microsoft.com/office/drawing/2014/main" id="{93CFD454-5819-4385-8EB4-A49E7C5B5398}"/>
              </a:ext>
            </a:extLst>
          </p:cNvPr>
          <p:cNvSpPr>
            <a:spLocks noGrp="1"/>
          </p:cNvSpPr>
          <p:nvPr>
            <p:ph type="pic" idx="1"/>
          </p:nvPr>
        </p:nvSpPr>
        <p:spPr>
          <a:xfrm>
            <a:off x="5758155" y="457200"/>
            <a:ext cx="5979492" cy="5913566"/>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8198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11/20/19</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11167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054588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4" name="Shape 61">
            <a:extLst>
              <a:ext uri="{FF2B5EF4-FFF2-40B4-BE49-F238E27FC236}">
                <a16:creationId xmlns:a16="http://schemas.microsoft.com/office/drawing/2014/main" id="{885D84D5-64E4-49F2-B5BA-3A40FA942526}"/>
              </a:ext>
            </a:extLst>
          </p:cNvPr>
          <p:cNvSpPr/>
          <p:nvPr userDrawn="1"/>
        </p:nvSpPr>
        <p:spPr>
          <a:xfrm>
            <a:off x="8374138" y="6366765"/>
            <a:ext cx="297966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PROJECT 1 |</a:t>
            </a:r>
            <a:r>
              <a:rPr lang="en-US" sz="2000" b="1" kern="1200" dirty="0">
                <a:solidFill>
                  <a:schemeClr val="tx1"/>
                </a:solidFill>
                <a:latin typeface="+mn-lt"/>
                <a:ea typeface="+mn-ea"/>
                <a:cs typeface="+mn-cs"/>
                <a:sym typeface="Bebas"/>
              </a:rPr>
              <a:t> SNOW REPORT</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07376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4" name="Shape 61">
            <a:extLst>
              <a:ext uri="{FF2B5EF4-FFF2-40B4-BE49-F238E27FC236}">
                <a16:creationId xmlns:a16="http://schemas.microsoft.com/office/drawing/2014/main" id="{885D84D5-64E4-49F2-B5BA-3A40FA942526}"/>
              </a:ext>
            </a:extLst>
          </p:cNvPr>
          <p:cNvSpPr/>
          <p:nvPr userDrawn="1"/>
        </p:nvSpPr>
        <p:spPr>
          <a:xfrm>
            <a:off x="8240486" y="6366765"/>
            <a:ext cx="3333634" cy="346249"/>
          </a:xfrm>
          <a:prstGeom prst="rect">
            <a:avLst/>
          </a:prstGeom>
          <a:ln w="3175">
            <a:miter lim="400000"/>
          </a:ln>
          <a:extLst>
            <a:ext uri="{C572A759-6A51-4108-AA02-DFA0A04FC94B}">
              <ma14:wrappingTextBoxFlag xmlns="" xmlns:ma14="http://schemas.microsoft.com/office/mac/drawingml/2011/main"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PROJECT 1 | </a:t>
            </a:r>
            <a:r>
              <a:rPr lang="en-US" sz="2000" b="1" kern="1200" dirty="0">
                <a:solidFill>
                  <a:schemeClr val="tx1"/>
                </a:solidFill>
                <a:latin typeface="+mn-lt"/>
                <a:ea typeface="+mn-ea"/>
                <a:cs typeface="+mn-cs"/>
                <a:sym typeface="Bebas"/>
              </a:rPr>
              <a:t>SNOW REPORT</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65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4" cstate="screen">
            <a:extLst>
              <a:ext uri="{BEBA8EAE-BF5A-486C-A8C5-ECC9F3942E4B}">
                <a14:imgProps xmlns:a14="http://schemas.microsoft.com/office/drawing/2010/main">
                  <a14:imgLayer r:embed="rId15">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hape 61">
            <a:extLst>
              <a:ext uri="{FF2B5EF4-FFF2-40B4-BE49-F238E27FC236}">
                <a16:creationId xmlns:a16="http://schemas.microsoft.com/office/drawing/2014/main" id="{4C6CEA86-90A4-4284-86BF-23E5E6F4A736}"/>
              </a:ext>
            </a:extLst>
          </p:cNvPr>
          <p:cNvSpPr/>
          <p:nvPr userDrawn="1"/>
        </p:nvSpPr>
        <p:spPr>
          <a:xfrm>
            <a:off x="8374138" y="6366765"/>
            <a:ext cx="297966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PROJECT 1 |</a:t>
            </a:r>
            <a:r>
              <a:rPr lang="en-US" sz="2000" b="1" kern="1200" dirty="0">
                <a:solidFill>
                  <a:schemeClr val="tx1"/>
                </a:solidFill>
                <a:latin typeface="+mn-lt"/>
                <a:ea typeface="+mn-ea"/>
                <a:cs typeface="+mn-cs"/>
                <a:sym typeface="Bebas"/>
              </a:rPr>
              <a:t> SNOW REPORT</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77713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64" r:id="rId5"/>
    <p:sldLayoutId id="2147483672" r:id="rId6"/>
    <p:sldLayoutId id="2147483673" r:id="rId7"/>
    <p:sldLayoutId id="2147483653" r:id="rId8"/>
    <p:sldLayoutId id="2147483671" r:id="rId9"/>
    <p:sldLayoutId id="2147483668"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chartjs.org/" TargetMode="External"/><Relationship Id="rId3" Type="http://schemas.openxmlformats.org/officeDocument/2006/relationships/image" Target="../media/image6.jpeg"/><Relationship Id="rId7" Type="http://schemas.openxmlformats.org/officeDocument/2006/relationships/hyperlink" Target="https://www.onthesnow.com/widget"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openweathermap.org/api" TargetMode="External"/><Relationship Id="rId5" Type="http://schemas.openxmlformats.org/officeDocument/2006/relationships/hyperlink" Target="https://developers.google.com/maps/documentation/javascript/tutorial" TargetMode="External"/><Relationship Id="rId4" Type="http://schemas.openxmlformats.org/officeDocument/2006/relationships/hyperlink" Target="https://lucasaho.github.io/Project1/"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jp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onthesnow.com/widget" TargetMode="External"/><Relationship Id="rId4" Type="http://schemas.openxmlformats.org/officeDocument/2006/relationships/hyperlink" Target="https://developers.google.com/maps/documentation/javascript/tutoria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9851F-4305-4854-B51C-49F1E47FE452}"/>
              </a:ext>
            </a:extLst>
          </p:cNvPr>
          <p:cNvSpPr>
            <a:spLocks noGrp="1"/>
          </p:cNvSpPr>
          <p:nvPr>
            <p:ph type="title"/>
          </p:nvPr>
        </p:nvSpPr>
        <p:spPr>
          <a:xfrm>
            <a:off x="6717322" y="1863970"/>
            <a:ext cx="4630127" cy="1872028"/>
          </a:xfrm>
        </p:spPr>
        <p:txBody>
          <a:bodyPr/>
          <a:lstStyle/>
          <a:p>
            <a:r>
              <a:rPr lang="en-US" dirty="0"/>
              <a:t>Project 1</a:t>
            </a:r>
          </a:p>
        </p:txBody>
      </p:sp>
      <p:sp>
        <p:nvSpPr>
          <p:cNvPr id="5" name="Text Placeholder 4">
            <a:extLst>
              <a:ext uri="{FF2B5EF4-FFF2-40B4-BE49-F238E27FC236}">
                <a16:creationId xmlns:a16="http://schemas.microsoft.com/office/drawing/2014/main" id="{6D5A4593-F996-4719-B2D0-0417A273F3CA}"/>
              </a:ext>
            </a:extLst>
          </p:cNvPr>
          <p:cNvSpPr>
            <a:spLocks noGrp="1"/>
          </p:cNvSpPr>
          <p:nvPr>
            <p:ph type="body" idx="1"/>
          </p:nvPr>
        </p:nvSpPr>
        <p:spPr>
          <a:xfrm>
            <a:off x="6717322" y="3762986"/>
            <a:ext cx="4630127" cy="1500187"/>
          </a:xfrm>
        </p:spPr>
        <p:txBody>
          <a:bodyPr>
            <a:normAutofit/>
          </a:bodyPr>
          <a:lstStyle/>
          <a:p>
            <a:r>
              <a:rPr lang="en-US" sz="2800" b="1" dirty="0">
                <a:solidFill>
                  <a:srgbClr val="C00000"/>
                </a:solidFill>
              </a:rPr>
              <a:t>Colorado Ski &amp; Board Report</a:t>
            </a:r>
          </a:p>
        </p:txBody>
      </p:sp>
      <p:pic>
        <p:nvPicPr>
          <p:cNvPr id="8" name="Picture Placeholder 7" descr="Person holding skis looking at mountain">
            <a:extLst>
              <a:ext uri="{FF2B5EF4-FFF2-40B4-BE49-F238E27FC236}">
                <a16:creationId xmlns:a16="http://schemas.microsoft.com/office/drawing/2014/main" id="{3F6BEADC-FAE1-884E-8B62-36917E3FB07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l="42" r="42"/>
          <a:stretch/>
        </p:blipFill>
        <p:spPr/>
      </p:pic>
      <p:sp>
        <p:nvSpPr>
          <p:cNvPr id="2" name="Rectangle 1">
            <a:extLst>
              <a:ext uri="{FF2B5EF4-FFF2-40B4-BE49-F238E27FC236}">
                <a16:creationId xmlns:a16="http://schemas.microsoft.com/office/drawing/2014/main" id="{B24DDF39-DE1B-2C4A-85AC-610251D73C38}"/>
              </a:ext>
            </a:extLst>
          </p:cNvPr>
          <p:cNvSpPr/>
          <p:nvPr/>
        </p:nvSpPr>
        <p:spPr>
          <a:xfrm>
            <a:off x="6717322" y="4940007"/>
            <a:ext cx="4630127" cy="646331"/>
          </a:xfrm>
          <a:prstGeom prst="rect">
            <a:avLst/>
          </a:prstGeom>
          <a:solidFill>
            <a:srgbClr val="FFFFFF">
              <a:alpha val="54902"/>
            </a:srgbClr>
          </a:solidFill>
        </p:spPr>
        <p:txBody>
          <a:bodyPr wrap="square">
            <a:spAutoFit/>
          </a:bodyPr>
          <a:lstStyle/>
          <a:p>
            <a:r>
              <a:rPr lang="en-US" b="1" dirty="0"/>
              <a:t>Design Team: Mike Smith, Tucker Fiumara, </a:t>
            </a:r>
            <a:br>
              <a:rPr lang="en-US" b="1" dirty="0"/>
            </a:br>
            <a:r>
              <a:rPr lang="en-US" b="1" dirty="0"/>
              <a:t>Lucas Aho, and Steven Stott </a:t>
            </a:r>
            <a:endParaRPr lang="en-US" sz="2800" dirty="0"/>
          </a:p>
        </p:txBody>
      </p:sp>
    </p:spTree>
    <p:extLst>
      <p:ext uri="{BB962C8B-B14F-4D97-AF65-F5344CB8AC3E}">
        <p14:creationId xmlns:p14="http://schemas.microsoft.com/office/powerpoint/2010/main" val="517853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717322" y="1863970"/>
            <a:ext cx="4630127" cy="1872028"/>
          </a:xfrm>
          <a:prstGeom prst="rect">
            <a:avLst/>
          </a:prstGeom>
        </p:spPr>
        <p:txBody>
          <a:bodyPr anchor="b">
            <a:normAutofit/>
          </a:bodyPr>
          <a:lstStyle/>
          <a:p>
            <a:r>
              <a:rPr lang="en-US" dirty="0"/>
              <a:t>CONTENTS</a:t>
            </a:r>
          </a:p>
        </p:txBody>
      </p:sp>
      <p:sp>
        <p:nvSpPr>
          <p:cNvPr id="8" name="Text Placeholder 7"/>
          <p:cNvSpPr>
            <a:spLocks noGrp="1"/>
          </p:cNvSpPr>
          <p:nvPr>
            <p:ph type="body" idx="1"/>
          </p:nvPr>
        </p:nvSpPr>
        <p:spPr>
          <a:xfrm>
            <a:off x="6717322" y="3762986"/>
            <a:ext cx="4630127" cy="1500187"/>
          </a:xfrm>
          <a:prstGeom prst="rect">
            <a:avLst/>
          </a:prstGeom>
        </p:spPr>
        <p:txBody>
          <a:bodyPr>
            <a:normAutofit fontScale="85000" lnSpcReduction="20000"/>
          </a:bodyPr>
          <a:lstStyle/>
          <a:p>
            <a:pPr>
              <a:lnSpc>
                <a:spcPct val="110000"/>
              </a:lnSpc>
            </a:pPr>
            <a:r>
              <a:rPr lang="en-US" sz="1500" dirty="0"/>
              <a:t>ABOUT</a:t>
            </a:r>
          </a:p>
          <a:p>
            <a:pPr>
              <a:lnSpc>
                <a:spcPct val="110000"/>
              </a:lnSpc>
            </a:pPr>
            <a:r>
              <a:rPr lang="en-US" sz="1500" dirty="0"/>
              <a:t>PROJECT OBJECTIVE</a:t>
            </a:r>
          </a:p>
          <a:p>
            <a:pPr>
              <a:lnSpc>
                <a:spcPct val="110000"/>
              </a:lnSpc>
            </a:pPr>
            <a:r>
              <a:rPr lang="en-US" sz="1500" dirty="0"/>
              <a:t>FEATURES | NEW TECHNOLOGY</a:t>
            </a:r>
          </a:p>
          <a:p>
            <a:pPr>
              <a:lnSpc>
                <a:spcPct val="110000"/>
              </a:lnSpc>
            </a:pPr>
            <a:r>
              <a:rPr lang="en-US" sz="1500" dirty="0"/>
              <a:t>PROJECT CONTRIBUTIONS</a:t>
            </a:r>
          </a:p>
          <a:p>
            <a:pPr>
              <a:lnSpc>
                <a:spcPct val="110000"/>
              </a:lnSpc>
            </a:pPr>
            <a:r>
              <a:rPr lang="en-US" sz="1500" dirty="0"/>
              <a:t>BUILD TOOLS | KEY TOPICS</a:t>
            </a:r>
          </a:p>
          <a:p>
            <a:pPr>
              <a:lnSpc>
                <a:spcPct val="110000"/>
              </a:lnSpc>
            </a:pPr>
            <a:endParaRPr lang="en-US" sz="1500" dirty="0"/>
          </a:p>
        </p:txBody>
      </p:sp>
      <p:pic>
        <p:nvPicPr>
          <p:cNvPr id="7" name="Picture Placeholder 6" descr="Two people with snowboards on chair lift">
            <a:extLst>
              <a:ext uri="{FF2B5EF4-FFF2-40B4-BE49-F238E27FC236}">
                <a16:creationId xmlns:a16="http://schemas.microsoft.com/office/drawing/2014/main" id="{E7663A1E-6847-5740-83FF-8196E22DB5B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2276" r="20335"/>
          <a:stretch/>
        </p:blipFill>
        <p:spPr>
          <a:xfrm>
            <a:off x="20" y="10"/>
            <a:ext cx="5913419" cy="685798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noFill/>
          <a:effectLst/>
        </p:spPr>
      </p:pic>
      <p:sp>
        <p:nvSpPr>
          <p:cNvPr id="6" name="Text Placeholder 7">
            <a:extLst>
              <a:ext uri="{FF2B5EF4-FFF2-40B4-BE49-F238E27FC236}">
                <a16:creationId xmlns:a16="http://schemas.microsoft.com/office/drawing/2014/main" id="{41D4E670-383D-7A48-98BE-0B441FBDF825}"/>
              </a:ext>
            </a:extLst>
          </p:cNvPr>
          <p:cNvSpPr txBox="1">
            <a:spLocks/>
          </p:cNvSpPr>
          <p:nvPr/>
        </p:nvSpPr>
        <p:spPr>
          <a:xfrm>
            <a:off x="8975358" y="3762986"/>
            <a:ext cx="2378442" cy="1500187"/>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4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000" kern="1200">
                <a:solidFill>
                  <a:schemeClr val="tx1">
                    <a:tint val="75000"/>
                  </a:schemeClr>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kern="1200">
                <a:solidFill>
                  <a:schemeClr val="tx1">
                    <a:tint val="75000"/>
                  </a:schemeClr>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sp>
        <p:nvSpPr>
          <p:cNvPr id="15" name="Slide Number Placeholder 14" hidden="1">
            <a:extLst>
              <a:ext uri="{FF2B5EF4-FFF2-40B4-BE49-F238E27FC236}">
                <a16:creationId xmlns:a16="http://schemas.microsoft.com/office/drawing/2014/main" id="{2B784538-C749-415A-AF1E-CD280823EEE0}"/>
              </a:ext>
            </a:extLst>
          </p:cNvPr>
          <p:cNvSpPr>
            <a:spLocks noGrp="1"/>
          </p:cNvSpPr>
          <p:nvPr>
            <p:ph type="sldNum" sz="quarter" idx="4294967295"/>
          </p:nvPr>
        </p:nvSpPr>
        <p:spPr>
          <a:xfrm>
            <a:off x="11353800" y="6356350"/>
            <a:ext cx="515080" cy="365125"/>
          </a:xfrm>
        </p:spPr>
        <p:txBody>
          <a:bodyPr/>
          <a:lstStyle/>
          <a:p>
            <a:pPr>
              <a:spcAft>
                <a:spcPts val="600"/>
              </a:spcAft>
            </a:pPr>
            <a:fld id="{45C00377-489B-40EC-B059-26BDDD2E89B9}" type="slidenum">
              <a:rPr lang="en-US" smtClean="0"/>
              <a:pPr>
                <a:spcAft>
                  <a:spcPts val="600"/>
                </a:spcAft>
              </a:pPr>
              <a:t>2</a:t>
            </a:fld>
            <a:endParaRPr lang="en-US"/>
          </a:p>
        </p:txBody>
      </p:sp>
    </p:spTree>
    <p:extLst>
      <p:ext uri="{BB962C8B-B14F-4D97-AF65-F5344CB8AC3E}">
        <p14:creationId xmlns:p14="http://schemas.microsoft.com/office/powerpoint/2010/main" val="923545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ABOUT</a:t>
            </a: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3</a:t>
            </a:fld>
            <a:endParaRPr lang="en-US" dirty="0"/>
          </a:p>
        </p:txBody>
      </p:sp>
      <p:pic>
        <p:nvPicPr>
          <p:cNvPr id="7" name="Picture Placeholder 6" descr="Snowboarder glasses, two phones, pinecones, and pineneedles">
            <a:extLst>
              <a:ext uri="{FF2B5EF4-FFF2-40B4-BE49-F238E27FC236}">
                <a16:creationId xmlns:a16="http://schemas.microsoft.com/office/drawing/2014/main" id="{D662FAC5-0BC5-3A42-B5EC-06C23DD29F93}"/>
              </a:ext>
            </a:extLst>
          </p:cNvPr>
          <p:cNvPicPr>
            <a:picLocks noGrp="1" noChangeAspect="1"/>
          </p:cNvPicPr>
          <p:nvPr>
            <p:ph type="pic" sz="quarter" idx="1"/>
          </p:nvPr>
        </p:nvPicPr>
        <p:blipFill>
          <a:blip r:embed="rId3" cstate="screen">
            <a:extLst>
              <a:ext uri="{28A0092B-C50C-407E-A947-70E740481C1C}">
                <a14:useLocalDpi xmlns:a14="http://schemas.microsoft.com/office/drawing/2010/main"/>
              </a:ext>
            </a:extLst>
          </a:blip>
          <a:srcRect t="201" b="201"/>
          <a:stretch>
            <a:fillRect/>
          </a:stretch>
        </p:blipFill>
        <p:spPr/>
      </p:pic>
      <p:sp>
        <p:nvSpPr>
          <p:cNvPr id="9" name="TextBox 8">
            <a:extLst>
              <a:ext uri="{FF2B5EF4-FFF2-40B4-BE49-F238E27FC236}">
                <a16:creationId xmlns:a16="http://schemas.microsoft.com/office/drawing/2014/main" id="{A37F0796-7DD8-9D48-B5C6-BA9AB2D10DA3}"/>
              </a:ext>
            </a:extLst>
          </p:cNvPr>
          <p:cNvSpPr txBox="1"/>
          <p:nvPr/>
        </p:nvSpPr>
        <p:spPr>
          <a:xfrm>
            <a:off x="536895" y="1318932"/>
            <a:ext cx="4084115" cy="2631490"/>
          </a:xfrm>
          <a:prstGeom prst="rect">
            <a:avLst/>
          </a:prstGeom>
          <a:noFill/>
        </p:spPr>
        <p:txBody>
          <a:bodyPr wrap="square" rtlCol="0">
            <a:spAutoFit/>
          </a:bodyPr>
          <a:lstStyle/>
          <a:p>
            <a:pPr algn="just"/>
            <a:r>
              <a:rPr lang="en-US" sz="1500" dirty="0"/>
              <a:t>The </a:t>
            </a:r>
            <a:r>
              <a:rPr lang="en-US" sz="1500" dirty="0">
                <a:hlinkClick r:id="rId4"/>
              </a:rPr>
              <a:t>Colorado Ski &amp; Board Report</a:t>
            </a:r>
            <a:r>
              <a:rPr lang="en-US" sz="1500" baseline="30000" dirty="0"/>
              <a:t>©</a:t>
            </a:r>
            <a:r>
              <a:rPr lang="en-US" sz="1500" dirty="0"/>
              <a:t> will provide a Colorado resident or visitor – quick, informative, and detailed information based on their favorite Colorado Ski Resort. Utilizing </a:t>
            </a:r>
            <a:r>
              <a:rPr lang="en-US" sz="1500" dirty="0">
                <a:hlinkClick r:id="rId5"/>
              </a:rPr>
              <a:t>Google Map’s JavaScript API </a:t>
            </a:r>
            <a:r>
              <a:rPr lang="en-US" sz="1500" dirty="0"/>
              <a:t>to authenticate input validation, as well as the </a:t>
            </a:r>
            <a:r>
              <a:rPr lang="en-US" sz="1500" dirty="0">
                <a:hlinkClick r:id="rId6"/>
              </a:rPr>
              <a:t>Open Weather Map API</a:t>
            </a:r>
            <a:r>
              <a:rPr lang="en-US" sz="1500" dirty="0"/>
              <a:t>, the program will provide the best route options based on forecasted weather conditions.</a:t>
            </a:r>
          </a:p>
          <a:p>
            <a:pPr algn="just"/>
            <a:endParaRPr lang="en-US" sz="1500" dirty="0"/>
          </a:p>
          <a:p>
            <a:pPr algn="just"/>
            <a:r>
              <a:rPr lang="en-US" sz="1500" dirty="0"/>
              <a:t>‘</a:t>
            </a:r>
            <a:r>
              <a:rPr lang="en-US" sz="1500" dirty="0">
                <a:hlinkClick r:id="rId7"/>
              </a:rPr>
              <a:t>On The Snow</a:t>
            </a:r>
            <a:r>
              <a:rPr lang="en-US" sz="1500" dirty="0"/>
              <a:t>’ widgets are incorporated to provide detailed resort information:</a:t>
            </a:r>
          </a:p>
        </p:txBody>
      </p:sp>
      <p:sp>
        <p:nvSpPr>
          <p:cNvPr id="11" name="Rectangle 10">
            <a:extLst>
              <a:ext uri="{FF2B5EF4-FFF2-40B4-BE49-F238E27FC236}">
                <a16:creationId xmlns:a16="http://schemas.microsoft.com/office/drawing/2014/main" id="{8641522D-9025-9F4F-80E0-DC8099846D75}"/>
              </a:ext>
            </a:extLst>
          </p:cNvPr>
          <p:cNvSpPr/>
          <p:nvPr/>
        </p:nvSpPr>
        <p:spPr>
          <a:xfrm>
            <a:off x="551966" y="3936919"/>
            <a:ext cx="2042088" cy="1384995"/>
          </a:xfrm>
          <a:prstGeom prst="rect">
            <a:avLst/>
          </a:prstGeom>
        </p:spPr>
        <p:txBody>
          <a:bodyPr wrap="square">
            <a:spAutoFit/>
          </a:bodyPr>
          <a:lstStyle/>
          <a:p>
            <a:pPr marL="285750" indent="-285750" algn="just">
              <a:buFont typeface="Arial" panose="020B0604020202020204" pitchFamily="34" charset="0"/>
              <a:buChar char="•"/>
            </a:pPr>
            <a:r>
              <a:rPr lang="en-US" sz="1400" dirty="0"/>
              <a:t>Resort Overview</a:t>
            </a:r>
          </a:p>
          <a:p>
            <a:pPr marL="285750" indent="-285750" algn="just">
              <a:buFont typeface="Arial" panose="020B0604020202020204" pitchFamily="34" charset="0"/>
              <a:buChar char="•"/>
            </a:pPr>
            <a:r>
              <a:rPr lang="en-US" sz="1400" dirty="0"/>
              <a:t>Conditions</a:t>
            </a:r>
          </a:p>
          <a:p>
            <a:pPr marL="285750" indent="-285750" algn="just">
              <a:buFont typeface="Arial" panose="020B0604020202020204" pitchFamily="34" charset="0"/>
              <a:buChar char="•"/>
            </a:pPr>
            <a:r>
              <a:rPr lang="en-US" sz="1400" dirty="0"/>
              <a:t>Web Cams</a:t>
            </a:r>
          </a:p>
          <a:p>
            <a:pPr marL="285750" indent="-285750" algn="just">
              <a:buFont typeface="Arial" panose="020B0604020202020204" pitchFamily="34" charset="0"/>
              <a:buChar char="•"/>
            </a:pPr>
            <a:r>
              <a:rPr lang="en-US" sz="1400" dirty="0"/>
              <a:t>Elevation</a:t>
            </a:r>
          </a:p>
          <a:p>
            <a:pPr marL="285750" indent="-285750" algn="just">
              <a:buFont typeface="Arial" panose="020B0604020202020204" pitchFamily="34" charset="0"/>
              <a:buChar char="•"/>
            </a:pPr>
            <a:r>
              <a:rPr lang="en-US" sz="1400" dirty="0"/>
              <a:t>Trail Maps</a:t>
            </a:r>
          </a:p>
          <a:p>
            <a:pPr marL="285750" indent="-285750" algn="just">
              <a:buFont typeface="Arial" panose="020B0604020202020204" pitchFamily="34" charset="0"/>
              <a:buChar char="•"/>
            </a:pPr>
            <a:r>
              <a:rPr lang="en-US" sz="1400" dirty="0"/>
              <a:t>Open Terrain</a:t>
            </a:r>
          </a:p>
        </p:txBody>
      </p:sp>
      <p:sp>
        <p:nvSpPr>
          <p:cNvPr id="14" name="Rectangle 13">
            <a:extLst>
              <a:ext uri="{FF2B5EF4-FFF2-40B4-BE49-F238E27FC236}">
                <a16:creationId xmlns:a16="http://schemas.microsoft.com/office/drawing/2014/main" id="{7FDB9594-1667-7840-A5E0-C5678C67E669}"/>
              </a:ext>
            </a:extLst>
          </p:cNvPr>
          <p:cNvSpPr/>
          <p:nvPr/>
        </p:nvSpPr>
        <p:spPr>
          <a:xfrm>
            <a:off x="2818991" y="3950422"/>
            <a:ext cx="2042088" cy="1384995"/>
          </a:xfrm>
          <a:prstGeom prst="rect">
            <a:avLst/>
          </a:prstGeom>
        </p:spPr>
        <p:txBody>
          <a:bodyPr wrap="square">
            <a:spAutoFit/>
          </a:bodyPr>
          <a:lstStyle/>
          <a:p>
            <a:pPr marL="285750" indent="-285750" algn="just">
              <a:buFont typeface="Arial" panose="020B0604020202020204" pitchFamily="34" charset="0"/>
              <a:buChar char="•"/>
            </a:pPr>
            <a:r>
              <a:rPr lang="en-US" sz="1400" dirty="0"/>
              <a:t>Lift Availability</a:t>
            </a:r>
          </a:p>
          <a:p>
            <a:pPr marL="285750" indent="-285750" algn="just">
              <a:buFont typeface="Arial" panose="020B0604020202020204" pitchFamily="34" charset="0"/>
              <a:buChar char="•"/>
            </a:pPr>
            <a:r>
              <a:rPr lang="en-US" sz="1400" dirty="0"/>
              <a:t>Snow Report </a:t>
            </a:r>
          </a:p>
          <a:p>
            <a:pPr marL="285750" indent="-285750" algn="just">
              <a:buFont typeface="Arial" panose="020B0604020202020204" pitchFamily="34" charset="0"/>
              <a:buChar char="•"/>
            </a:pPr>
            <a:r>
              <a:rPr lang="en-US" sz="1400" dirty="0"/>
              <a:t>Official Websites</a:t>
            </a:r>
          </a:p>
          <a:p>
            <a:pPr marL="285750" indent="-285750" algn="just">
              <a:buFont typeface="Arial" panose="020B0604020202020204" pitchFamily="34" charset="0"/>
              <a:buChar char="•"/>
            </a:pPr>
            <a:r>
              <a:rPr lang="en-US" sz="1400" dirty="0"/>
              <a:t>Lift Ticket Deals</a:t>
            </a:r>
          </a:p>
          <a:p>
            <a:pPr marL="285750" indent="-285750" algn="just">
              <a:buFont typeface="Arial" panose="020B0604020202020204" pitchFamily="34" charset="0"/>
              <a:buChar char="•"/>
            </a:pPr>
            <a:r>
              <a:rPr lang="en-US" sz="1400" dirty="0"/>
              <a:t>Lodging Options</a:t>
            </a:r>
          </a:p>
          <a:p>
            <a:pPr marL="285750" indent="-285750" algn="just">
              <a:buFont typeface="Arial" panose="020B0604020202020204" pitchFamily="34" charset="0"/>
              <a:buChar char="•"/>
            </a:pPr>
            <a:r>
              <a:rPr lang="en-US" sz="1400" dirty="0"/>
              <a:t>Recent News </a:t>
            </a:r>
          </a:p>
        </p:txBody>
      </p:sp>
      <p:sp>
        <p:nvSpPr>
          <p:cNvPr id="15" name="TextBox 14">
            <a:extLst>
              <a:ext uri="{FF2B5EF4-FFF2-40B4-BE49-F238E27FC236}">
                <a16:creationId xmlns:a16="http://schemas.microsoft.com/office/drawing/2014/main" id="{FF4A8260-BE28-8E45-A6EE-3249F9D93AC0}"/>
              </a:ext>
            </a:extLst>
          </p:cNvPr>
          <p:cNvSpPr txBox="1"/>
          <p:nvPr/>
        </p:nvSpPr>
        <p:spPr>
          <a:xfrm>
            <a:off x="532699" y="5487564"/>
            <a:ext cx="4084115" cy="738664"/>
          </a:xfrm>
          <a:prstGeom prst="rect">
            <a:avLst/>
          </a:prstGeom>
          <a:noFill/>
        </p:spPr>
        <p:txBody>
          <a:bodyPr wrap="square" rtlCol="0">
            <a:spAutoFit/>
          </a:bodyPr>
          <a:lstStyle/>
          <a:p>
            <a:pPr algn="just"/>
            <a:r>
              <a:rPr lang="en-US" sz="1400" dirty="0"/>
              <a:t>We’ve also implemented ‘</a:t>
            </a:r>
            <a:r>
              <a:rPr lang="en-US" sz="1400" dirty="0">
                <a:hlinkClick r:id="rId8"/>
              </a:rPr>
              <a:t>chart.js</a:t>
            </a:r>
            <a:r>
              <a:rPr lang="en-US" sz="1400" dirty="0"/>
              <a:t>’, a new technology that will provide comparison values based on user preferences with radial charts and graphs.</a:t>
            </a:r>
          </a:p>
        </p:txBody>
      </p:sp>
    </p:spTree>
    <p:extLst>
      <p:ext uri="{BB962C8B-B14F-4D97-AF65-F5344CB8AC3E}">
        <p14:creationId xmlns:p14="http://schemas.microsoft.com/office/powerpoint/2010/main" val="562941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608639" y="457200"/>
            <a:ext cx="3932237" cy="1600200"/>
          </a:xfrm>
          <a:prstGeom prst="rect">
            <a:avLst/>
          </a:prstGeom>
        </p:spPr>
        <p:txBody>
          <a:bodyPr anchor="b">
            <a:normAutofit/>
          </a:bodyPr>
          <a:lstStyle/>
          <a:p>
            <a:r>
              <a:rPr lang="en-US" dirty="0"/>
              <a:t>PROJECT objectives</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a:xfrm>
            <a:off x="9125680" y="6356350"/>
            <a:ext cx="2743200" cy="365125"/>
          </a:xfrm>
          <a:prstGeom prst="rect">
            <a:avLst/>
          </a:prstGeom>
        </p:spPr>
        <p:txBody>
          <a:bodyPr>
            <a:normAutofit/>
          </a:bodyPr>
          <a:lstStyle/>
          <a:p>
            <a:pPr>
              <a:lnSpc>
                <a:spcPct val="90000"/>
              </a:lnSpc>
              <a:spcAft>
                <a:spcPts val="600"/>
              </a:spcAft>
            </a:pPr>
            <a:fld id="{8C2E478F-E849-4A8C-AF1F-CBCC78A7CBFA}" type="slidenum">
              <a:rPr lang="en-US" smtClean="0"/>
              <a:pPr>
                <a:lnSpc>
                  <a:spcPct val="90000"/>
                </a:lnSpc>
                <a:spcAft>
                  <a:spcPts val="600"/>
                </a:spcAft>
              </a:pPr>
              <a:t>4</a:t>
            </a:fld>
            <a:endParaRPr lang="en-US"/>
          </a:p>
        </p:txBody>
      </p:sp>
      <p:graphicFrame>
        <p:nvGraphicFramePr>
          <p:cNvPr id="18" name="Content Placeholder 4">
            <a:extLst>
              <a:ext uri="{FF2B5EF4-FFF2-40B4-BE49-F238E27FC236}">
                <a16:creationId xmlns:a16="http://schemas.microsoft.com/office/drawing/2014/main" id="{55837F9A-C7E6-43B7-A05D-40865DABD441}"/>
              </a:ext>
            </a:extLst>
          </p:cNvPr>
          <p:cNvGraphicFramePr>
            <a:graphicFrameLocks noGrp="1"/>
          </p:cNvGraphicFramePr>
          <p:nvPr>
            <p:ph idx="1"/>
            <p:extLst>
              <p:ext uri="{D42A27DB-BD31-4B8C-83A1-F6EECF244321}">
                <p14:modId xmlns:p14="http://schemas.microsoft.com/office/powerpoint/2010/main" val="3030413392"/>
              </p:ext>
            </p:extLst>
          </p:nvPr>
        </p:nvGraphicFramePr>
        <p:xfrm>
          <a:off x="5359078" y="1215339"/>
          <a:ext cx="6609145" cy="5222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descr="A person flying through the air while riding skis&#10;&#10;Description automatically generated">
            <a:extLst>
              <a:ext uri="{FF2B5EF4-FFF2-40B4-BE49-F238E27FC236}">
                <a16:creationId xmlns:a16="http://schemas.microsoft.com/office/drawing/2014/main" id="{DCC0D974-D9BF-5B49-891B-CDAF19C7CFE9}"/>
              </a:ext>
            </a:extLst>
          </p:cNvPr>
          <p:cNvPicPr>
            <a:picLocks noChangeAspect="1"/>
          </p:cNvPicPr>
          <p:nvPr/>
        </p:nvPicPr>
        <p:blipFill>
          <a:blip r:embed="rId7"/>
          <a:stretch>
            <a:fillRect/>
          </a:stretch>
        </p:blipFill>
        <p:spPr>
          <a:xfrm>
            <a:off x="608639" y="2538132"/>
            <a:ext cx="3973803" cy="2980352"/>
          </a:xfrm>
          <a:prstGeom prst="rect">
            <a:avLst/>
          </a:prstGeom>
        </p:spPr>
      </p:pic>
      <p:sp>
        <p:nvSpPr>
          <p:cNvPr id="14" name="Rectangle 13">
            <a:extLst>
              <a:ext uri="{FF2B5EF4-FFF2-40B4-BE49-F238E27FC236}">
                <a16:creationId xmlns:a16="http://schemas.microsoft.com/office/drawing/2014/main" id="{87E35170-62C2-FE48-BCA6-2439FBD14C6E}"/>
              </a:ext>
            </a:extLst>
          </p:cNvPr>
          <p:cNvSpPr/>
          <p:nvPr/>
        </p:nvSpPr>
        <p:spPr>
          <a:xfrm>
            <a:off x="5359078" y="562314"/>
            <a:ext cx="6267037" cy="707886"/>
          </a:xfrm>
          <a:prstGeom prst="rect">
            <a:avLst/>
          </a:prstGeom>
        </p:spPr>
        <p:txBody>
          <a:bodyPr wrap="none">
            <a:spAutoFit/>
          </a:bodyPr>
          <a:lstStyle/>
          <a:p>
            <a:r>
              <a:rPr lang="en-US" sz="4000" b="1" dirty="0">
                <a:solidFill>
                  <a:srgbClr val="C00000"/>
                </a:solidFill>
              </a:rPr>
              <a:t>Colorado Ski &amp; Board Report</a:t>
            </a:r>
          </a:p>
        </p:txBody>
      </p:sp>
    </p:spTree>
    <p:extLst>
      <p:ext uri="{BB962C8B-B14F-4D97-AF65-F5344CB8AC3E}">
        <p14:creationId xmlns:p14="http://schemas.microsoft.com/office/powerpoint/2010/main" val="1619265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now covered mountain&#10;&#10;Description automatically generated">
            <a:extLst>
              <a:ext uri="{FF2B5EF4-FFF2-40B4-BE49-F238E27FC236}">
                <a16:creationId xmlns:a16="http://schemas.microsoft.com/office/drawing/2014/main" id="{5E173419-B9DE-9049-AAE3-F42F32DFBB1C}"/>
              </a:ext>
            </a:extLst>
          </p:cNvPr>
          <p:cNvPicPr>
            <a:picLocks noChangeAspect="1"/>
          </p:cNvPicPr>
          <p:nvPr/>
        </p:nvPicPr>
        <p:blipFill rotWithShape="1">
          <a:blip r:embed="rId3"/>
          <a:srcRect l="14268" r="13282" b="-2"/>
          <a:stretch/>
        </p:blipFill>
        <p:spPr>
          <a:xfrm>
            <a:off x="0" y="-45245"/>
            <a:ext cx="7620000" cy="6902916"/>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595681FC-DBCF-1148-B9B2-600986B2B9F9}"/>
              </a:ext>
            </a:extLst>
          </p:cNvPr>
          <p:cNvPicPr>
            <a:picLocks noChangeAspect="1"/>
          </p:cNvPicPr>
          <p:nvPr/>
        </p:nvPicPr>
        <p:blipFill rotWithShape="1">
          <a:blip r:embed="rId4"/>
          <a:stretch/>
        </p:blipFill>
        <p:spPr>
          <a:xfrm>
            <a:off x="161082" y="136922"/>
            <a:ext cx="7180229" cy="857132"/>
          </a:xfrm>
          <a:prstGeom prst="rect">
            <a:avLst/>
          </a:prstGeom>
        </p:spPr>
      </p:pic>
      <p:pic>
        <p:nvPicPr>
          <p:cNvPr id="12" name="Picture 11" descr="A close up of a map&#10;&#10;Description automatically generated">
            <a:extLst>
              <a:ext uri="{FF2B5EF4-FFF2-40B4-BE49-F238E27FC236}">
                <a16:creationId xmlns:a16="http://schemas.microsoft.com/office/drawing/2014/main" id="{465DBDF4-AACB-584C-90F9-D20BE236B672}"/>
              </a:ext>
            </a:extLst>
          </p:cNvPr>
          <p:cNvPicPr>
            <a:picLocks noChangeAspect="1"/>
          </p:cNvPicPr>
          <p:nvPr/>
        </p:nvPicPr>
        <p:blipFill>
          <a:blip r:embed="rId5"/>
          <a:stretch>
            <a:fillRect/>
          </a:stretch>
        </p:blipFill>
        <p:spPr>
          <a:xfrm>
            <a:off x="169505" y="1168387"/>
            <a:ext cx="7170836" cy="5514950"/>
          </a:xfrm>
          <a:prstGeom prst="rect">
            <a:avLst/>
          </a:prstGeom>
        </p:spPr>
      </p:pic>
      <p:sp>
        <p:nvSpPr>
          <p:cNvPr id="2" name="Title 1">
            <a:extLst>
              <a:ext uri="{FF2B5EF4-FFF2-40B4-BE49-F238E27FC236}">
                <a16:creationId xmlns:a16="http://schemas.microsoft.com/office/drawing/2014/main" id="{DFE4F1C5-EEB5-804E-9C5B-B5FD13F11495}"/>
              </a:ext>
            </a:extLst>
          </p:cNvPr>
          <p:cNvSpPr>
            <a:spLocks noGrp="1"/>
          </p:cNvSpPr>
          <p:nvPr>
            <p:ph type="title"/>
          </p:nvPr>
        </p:nvSpPr>
        <p:spPr>
          <a:xfrm>
            <a:off x="7796462" y="428534"/>
            <a:ext cx="3557337" cy="637198"/>
          </a:xfrm>
          <a:prstGeom prst="rect">
            <a:avLst/>
          </a:prstGeom>
        </p:spPr>
        <p:txBody>
          <a:bodyPr anchor="ctr">
            <a:normAutofit/>
          </a:bodyPr>
          <a:lstStyle/>
          <a:p>
            <a:r>
              <a:rPr lang="en-US" dirty="0"/>
              <a:t>features</a:t>
            </a:r>
          </a:p>
        </p:txBody>
      </p:sp>
      <p:sp>
        <p:nvSpPr>
          <p:cNvPr id="4" name="Slide Number Placeholder 3">
            <a:extLst>
              <a:ext uri="{FF2B5EF4-FFF2-40B4-BE49-F238E27FC236}">
                <a16:creationId xmlns:a16="http://schemas.microsoft.com/office/drawing/2014/main" id="{8EC24030-01BE-3B41-B501-95C697A9741D}"/>
              </a:ext>
            </a:extLst>
          </p:cNvPr>
          <p:cNvSpPr>
            <a:spLocks noGrp="1"/>
          </p:cNvSpPr>
          <p:nvPr>
            <p:ph type="sldNum" sz="quarter" idx="14"/>
          </p:nvPr>
        </p:nvSpPr>
        <p:spPr>
          <a:xfrm>
            <a:off x="11353800" y="6356350"/>
            <a:ext cx="515080" cy="365125"/>
          </a:xfrm>
          <a:prstGeom prst="rect">
            <a:avLst/>
          </a:prstGeom>
        </p:spPr>
        <p:txBody>
          <a:bodyPr>
            <a:normAutofit/>
          </a:bodyPr>
          <a:lstStyle/>
          <a:p>
            <a:pPr>
              <a:lnSpc>
                <a:spcPct val="90000"/>
              </a:lnSpc>
              <a:spcAft>
                <a:spcPts val="600"/>
              </a:spcAft>
            </a:pPr>
            <a:fld id="{45C00377-489B-40EC-B059-26BDDD2E89B9}" type="slidenum">
              <a:rPr lang="en-US" smtClean="0"/>
              <a:pPr>
                <a:lnSpc>
                  <a:spcPct val="90000"/>
                </a:lnSpc>
                <a:spcAft>
                  <a:spcPts val="600"/>
                </a:spcAft>
              </a:pPr>
              <a:t>5</a:t>
            </a:fld>
            <a:endParaRPr lang="en-US"/>
          </a:p>
        </p:txBody>
      </p:sp>
    </p:spTree>
    <p:extLst>
      <p:ext uri="{BB962C8B-B14F-4D97-AF65-F5344CB8AC3E}">
        <p14:creationId xmlns:p14="http://schemas.microsoft.com/office/powerpoint/2010/main" val="1176917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608639" y="457200"/>
            <a:ext cx="3932237" cy="1600200"/>
          </a:xfrm>
          <a:prstGeom prst="rect">
            <a:avLst/>
          </a:prstGeom>
        </p:spPr>
        <p:txBody>
          <a:bodyPr anchor="b">
            <a:normAutofit/>
          </a:bodyPr>
          <a:lstStyle/>
          <a:p>
            <a:r>
              <a:rPr lang="en-US" dirty="0"/>
              <a:t>New TECHNOLOGY</a:t>
            </a:r>
          </a:p>
        </p:txBody>
      </p:sp>
      <p:sp>
        <p:nvSpPr>
          <p:cNvPr id="9" name="Text Placeholder 8">
            <a:extLst>
              <a:ext uri="{FF2B5EF4-FFF2-40B4-BE49-F238E27FC236}">
                <a16:creationId xmlns:a16="http://schemas.microsoft.com/office/drawing/2014/main" id="{E78EE2CD-5ED8-47CB-A5DD-D3FDE54DF5CD}"/>
              </a:ext>
            </a:extLst>
          </p:cNvPr>
          <p:cNvSpPr>
            <a:spLocks noGrp="1"/>
          </p:cNvSpPr>
          <p:nvPr>
            <p:ph type="body" sz="half" idx="2"/>
          </p:nvPr>
        </p:nvSpPr>
        <p:spPr>
          <a:xfrm>
            <a:off x="608639" y="2406770"/>
            <a:ext cx="3932237" cy="3660626"/>
          </a:xfrm>
          <a:prstGeom prst="rect">
            <a:avLst/>
          </a:prstGeom>
        </p:spPr>
        <p:txBody>
          <a:bodyPr>
            <a:normAutofit/>
          </a:bodyPr>
          <a:lstStyle/>
          <a:p>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a:t>
            </a:r>
          </a:p>
          <a:p>
            <a:r>
              <a:rPr lang="en-US" dirty="0"/>
              <a:t>Quisque et orci purus. Proin dolor mi, ultrices sit amet ipsum placerat, congue mattis turpis. Donec vestibulum eros eget mauris dignissim, ut ultricies dolor viverra. Phasellus efficitur ante nec sem convallis, in ornare est accumsan.</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12"/>
          </p:nvPr>
        </p:nvSpPr>
        <p:spPr>
          <a:xfrm>
            <a:off x="9125680" y="6356350"/>
            <a:ext cx="2743200" cy="365125"/>
          </a:xfrm>
          <a:prstGeom prst="rect">
            <a:avLst/>
          </a:prstGeom>
        </p:spPr>
        <p:txBody>
          <a:bodyPr>
            <a:normAutofit/>
          </a:bodyPr>
          <a:lstStyle/>
          <a:p>
            <a:pPr>
              <a:lnSpc>
                <a:spcPct val="90000"/>
              </a:lnSpc>
              <a:spcAft>
                <a:spcPts val="600"/>
              </a:spcAft>
            </a:pPr>
            <a:fld id="{8C2E478F-E849-4A8C-AF1F-CBCC78A7CBFA}" type="slidenum">
              <a:rPr lang="en-US" smtClean="0"/>
              <a:pPr>
                <a:lnSpc>
                  <a:spcPct val="90000"/>
                </a:lnSpc>
                <a:spcAft>
                  <a:spcPts val="600"/>
                </a:spcAft>
              </a:pPr>
              <a:t>6</a:t>
            </a:fld>
            <a:endParaRPr lang="en-US"/>
          </a:p>
        </p:txBody>
      </p:sp>
      <p:pic>
        <p:nvPicPr>
          <p:cNvPr id="4" name="Picture 3" descr="A close up of a map&#10;&#10;Description automatically generated">
            <a:extLst>
              <a:ext uri="{FF2B5EF4-FFF2-40B4-BE49-F238E27FC236}">
                <a16:creationId xmlns:a16="http://schemas.microsoft.com/office/drawing/2014/main" id="{F5412C6F-6029-F44B-8512-A741226DF5F8}"/>
              </a:ext>
            </a:extLst>
          </p:cNvPr>
          <p:cNvPicPr>
            <a:picLocks noChangeAspect="1"/>
          </p:cNvPicPr>
          <p:nvPr/>
        </p:nvPicPr>
        <p:blipFill>
          <a:blip r:embed="rId2"/>
          <a:stretch>
            <a:fillRect/>
          </a:stretch>
        </p:blipFill>
        <p:spPr>
          <a:xfrm>
            <a:off x="5758154" y="628109"/>
            <a:ext cx="5789425" cy="5268376"/>
          </a:xfrm>
          <a:prstGeom prst="rect">
            <a:avLst/>
          </a:prstGeom>
          <a:noFill/>
        </p:spPr>
      </p:pic>
    </p:spTree>
    <p:extLst>
      <p:ext uri="{BB962C8B-B14F-4D97-AF65-F5344CB8AC3E}">
        <p14:creationId xmlns:p14="http://schemas.microsoft.com/office/powerpoint/2010/main" val="4174478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838200" y="428534"/>
            <a:ext cx="10515600" cy="637198"/>
          </a:xfrm>
        </p:spPr>
        <p:txBody>
          <a:bodyPr>
            <a:normAutofit/>
          </a:bodyPr>
          <a:lstStyle/>
          <a:p>
            <a:r>
              <a:rPr lang="en-US" dirty="0"/>
              <a:t>Project contributions</a:t>
            </a:r>
          </a:p>
        </p:txBody>
      </p:sp>
      <p:graphicFrame>
        <p:nvGraphicFramePr>
          <p:cNvPr id="8" name="Table">
            <a:extLst>
              <a:ext uri="{FF2B5EF4-FFF2-40B4-BE49-F238E27FC236}">
                <a16:creationId xmlns:a16="http://schemas.microsoft.com/office/drawing/2014/main" id="{DEA92BE0-0E55-46D9-93AF-25DD38E93B3F}"/>
              </a:ext>
            </a:extLst>
          </p:cNvPr>
          <p:cNvGraphicFramePr>
            <a:graphicFrameLocks noGrp="1"/>
          </p:cNvGraphicFramePr>
          <p:nvPr>
            <p:ph idx="1"/>
            <p:extLst>
              <p:ext uri="{D42A27DB-BD31-4B8C-83A1-F6EECF244321}">
                <p14:modId xmlns:p14="http://schemas.microsoft.com/office/powerpoint/2010/main" val="4151647538"/>
              </p:ext>
            </p:extLst>
          </p:nvPr>
        </p:nvGraphicFramePr>
        <p:xfrm>
          <a:off x="838200" y="1922463"/>
          <a:ext cx="10515236" cy="4173540"/>
        </p:xfrm>
        <a:graphic>
          <a:graphicData uri="http://schemas.openxmlformats.org/drawingml/2006/table">
            <a:tbl>
              <a:tblPr firstRow="1" bandRow="1">
                <a:tableStyleId>{F2DE63D5-997A-4646-A377-4702673A728D}</a:tableStyleId>
              </a:tblPr>
              <a:tblGrid>
                <a:gridCol w="2628809">
                  <a:extLst>
                    <a:ext uri="{9D8B030D-6E8A-4147-A177-3AD203B41FA5}">
                      <a16:colId xmlns:a16="http://schemas.microsoft.com/office/drawing/2014/main" val="2481577866"/>
                    </a:ext>
                  </a:extLst>
                </a:gridCol>
                <a:gridCol w="2628809">
                  <a:extLst>
                    <a:ext uri="{9D8B030D-6E8A-4147-A177-3AD203B41FA5}">
                      <a16:colId xmlns:a16="http://schemas.microsoft.com/office/drawing/2014/main" val="2836427615"/>
                    </a:ext>
                  </a:extLst>
                </a:gridCol>
                <a:gridCol w="2628809">
                  <a:extLst>
                    <a:ext uri="{9D8B030D-6E8A-4147-A177-3AD203B41FA5}">
                      <a16:colId xmlns:a16="http://schemas.microsoft.com/office/drawing/2014/main" val="310093864"/>
                    </a:ext>
                  </a:extLst>
                </a:gridCol>
                <a:gridCol w="2628809">
                  <a:extLst>
                    <a:ext uri="{9D8B030D-6E8A-4147-A177-3AD203B41FA5}">
                      <a16:colId xmlns:a16="http://schemas.microsoft.com/office/drawing/2014/main" val="2023951014"/>
                    </a:ext>
                  </a:extLst>
                </a:gridCol>
              </a:tblGrid>
              <a:tr h="470996">
                <a:tc>
                  <a:txBody>
                    <a:bodyPr/>
                    <a:lstStyle/>
                    <a:p>
                      <a:pPr algn="ctr"/>
                      <a:r>
                        <a:rPr lang="en-US" sz="2400" b="0" dirty="0"/>
                        <a:t>Mike</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4651" marR="64651" marT="34995" marB="34995" anchor="ctr">
                    <a:lnR w="12700" cap="flat" cmpd="sng" algn="ctr">
                      <a:solidFill>
                        <a:schemeClr val="bg1"/>
                      </a:solidFill>
                      <a:prstDash val="solid"/>
                      <a:round/>
                      <a:headEnd type="none" w="med" len="med"/>
                      <a:tailEnd type="none" w="med" len="med"/>
                    </a:lnR>
                    <a:solidFill>
                      <a:schemeClr val="tx2"/>
                    </a:solidFill>
                  </a:tcPr>
                </a:tc>
                <a:tc>
                  <a:txBody>
                    <a:bodyPr/>
                    <a:lstStyle/>
                    <a:p>
                      <a:pPr algn="ctr"/>
                      <a:r>
                        <a:rPr lang="en-US"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Tucker</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4651" marR="64651"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2"/>
                    </a:solidFill>
                  </a:tcPr>
                </a:tc>
                <a:tc>
                  <a:txBody>
                    <a:bodyPr/>
                    <a:lstStyle/>
                    <a:p>
                      <a:pPr algn="ctr"/>
                      <a:r>
                        <a:rPr lang="en-US" sz="2400" b="0" dirty="0"/>
                        <a:t>Lucas</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4651" marR="64651"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2"/>
                    </a:solidFill>
                  </a:tcPr>
                </a:tc>
                <a:tc>
                  <a:txBody>
                    <a:bodyPr/>
                    <a:lstStyle/>
                    <a:p>
                      <a:pPr algn="ctr"/>
                      <a:r>
                        <a:rPr lang="en-US" sz="2400" b="0" dirty="0"/>
                        <a:t>Steven</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4651" marR="64651" marT="34995" marB="34995" anchor="ctr">
                    <a:lnL w="12700" cap="flat" cmpd="sng" algn="ctr">
                      <a:solidFill>
                        <a:schemeClr val="bg1"/>
                      </a:solidFill>
                      <a:prstDash val="solid"/>
                      <a:round/>
                      <a:headEnd type="none" w="med" len="med"/>
                      <a:tailEnd type="none" w="med" len="med"/>
                    </a:lnL>
                    <a:solidFill>
                      <a:schemeClr val="tx2"/>
                    </a:solidFill>
                  </a:tcPr>
                </a:tc>
                <a:extLst>
                  <a:ext uri="{0D108BD9-81ED-4DB2-BD59-A6C34878D82A}">
                    <a16:rowId xmlns:a16="http://schemas.microsoft.com/office/drawing/2014/main" val="983420419"/>
                  </a:ext>
                </a:extLst>
              </a:tr>
              <a:tr h="462818">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HTML/CSS Styling</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JavaScript Coding</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algn="ctr"/>
                      <a:r>
                        <a:rPr lang="en-US" sz="1400" b="0" i="0" u="none" strike="noStrike" kern="1200" dirty="0">
                          <a:solidFill>
                            <a:schemeClr val="tx1"/>
                          </a:solidFill>
                          <a:effectLst/>
                          <a:latin typeface="+mn-lt"/>
                          <a:ea typeface="+mn-ea"/>
                          <a:cs typeface="+mn-cs"/>
                        </a:rPr>
                        <a:t>Kanban Board Management</a:t>
                      </a:r>
                      <a:endParaRPr lang="en-US" sz="1400" b="0" i="0" kern="1200" dirty="0">
                        <a:solidFill>
                          <a:schemeClr val="tx1"/>
                        </a:solidFill>
                        <a:effectLst/>
                        <a:latin typeface="+mn-lt"/>
                        <a:ea typeface="+mn-ea"/>
                        <a:cs typeface="+mn-cs"/>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Conceptual Design</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3883246291"/>
                  </a:ext>
                </a:extLst>
              </a:tr>
              <a:tr h="462818">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GitHub Review/Approval</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hlinkClick r:id="rId3"/>
                        </a:rPr>
                        <a:t>Open Weather Map API</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JavaScript Coding</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hlinkClick r:id="rId4"/>
                        </a:rPr>
                        <a:t>Google Map’s JavaScript API</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3502607855"/>
                  </a:ext>
                </a:extLst>
              </a:tr>
              <a:tr h="462818">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Quality Control</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hlinkClick r:id="rId5"/>
                        </a:rPr>
                        <a:t>On The Snow</a:t>
                      </a:r>
                      <a:r>
                        <a:rPr lang="en-US" sz="1400" dirty="0"/>
                        <a:t> Widgets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i="0" dirty="0" err="1">
                          <a:solidFill>
                            <a:schemeClr val="bg1"/>
                          </a:solidFill>
                          <a:latin typeface="Gill Sans Light" panose="020B0302020104020203" pitchFamily="34" charset="-79"/>
                          <a:ea typeface="Roboto Light" panose="02000000000000000000" pitchFamily="2" charset="0"/>
                          <a:cs typeface="Gill Sans Light" panose="020B0302020104020203" pitchFamily="34" charset="-79"/>
                        </a:rPr>
                        <a:t>j</a:t>
                      </a:r>
                      <a:r>
                        <a:rPr lang="en-US" sz="1400" dirty="0" err="1"/>
                        <a:t>jQuery</a:t>
                      </a:r>
                      <a:r>
                        <a:rPr lang="en-US" sz="1400" dirty="0"/>
                        <a:t> </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Quality Control</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3557125802"/>
                  </a:ext>
                </a:extLst>
              </a:tr>
              <a:tr h="462818">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Presentation Slideshow</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1055255528"/>
                  </a:ext>
                </a:extLst>
              </a:tr>
              <a:tr h="462818">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1449646690"/>
                  </a:ext>
                </a:extLst>
              </a:tr>
              <a:tr h="462818">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1173117077"/>
                  </a:ext>
                </a:extLst>
              </a:tr>
              <a:tr h="462818">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43970745"/>
                  </a:ext>
                </a:extLst>
              </a:tr>
              <a:tr h="462818">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1663314759"/>
                  </a:ext>
                </a:extLst>
              </a:tr>
            </a:tbl>
          </a:graphicData>
        </a:graphic>
      </p:graphicFrame>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a:xfrm>
            <a:off x="9125680" y="6356350"/>
            <a:ext cx="2743200" cy="365125"/>
          </a:xfrm>
        </p:spPr>
        <p:txBody>
          <a:bodyPr/>
          <a:lstStyle/>
          <a:p>
            <a:fld id="{8C2E478F-E849-4A8C-AF1F-CBCC78A7CBFA}" type="slidenum">
              <a:rPr lang="en-US" smtClean="0"/>
              <a:pPr/>
              <a:t>7</a:t>
            </a:fld>
            <a:endParaRPr lang="en-US" dirty="0"/>
          </a:p>
        </p:txBody>
      </p:sp>
    </p:spTree>
    <p:extLst>
      <p:ext uri="{BB962C8B-B14F-4D97-AF65-F5344CB8AC3E}">
        <p14:creationId xmlns:p14="http://schemas.microsoft.com/office/powerpoint/2010/main" val="2779095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CA073-ABB0-4643-808B-5C18EB022752}"/>
              </a:ext>
            </a:extLst>
          </p:cNvPr>
          <p:cNvSpPr>
            <a:spLocks noGrp="1"/>
          </p:cNvSpPr>
          <p:nvPr>
            <p:ph type="title"/>
          </p:nvPr>
        </p:nvSpPr>
        <p:spPr>
          <a:xfrm>
            <a:off x="6717322" y="1863970"/>
            <a:ext cx="4630127" cy="1872028"/>
          </a:xfrm>
          <a:prstGeom prst="rect">
            <a:avLst/>
          </a:prstGeom>
        </p:spPr>
        <p:txBody>
          <a:bodyPr anchor="b">
            <a:normAutofit/>
          </a:bodyPr>
          <a:lstStyle/>
          <a:p>
            <a:r>
              <a:rPr lang="en-US" dirty="0"/>
              <a:t>THANK YOU</a:t>
            </a:r>
          </a:p>
        </p:txBody>
      </p:sp>
      <p:pic>
        <p:nvPicPr>
          <p:cNvPr id="6" name="Picture Placeholder 5" descr="person sitting on snowboard">
            <a:extLst>
              <a:ext uri="{FF2B5EF4-FFF2-40B4-BE49-F238E27FC236}">
                <a16:creationId xmlns:a16="http://schemas.microsoft.com/office/drawing/2014/main" id="{12CA17DD-4B99-CE41-998F-A36C00269F5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l="27"/>
          <a:stretch/>
        </p:blipFill>
        <p:spPr>
          <a:xfrm>
            <a:off x="20" y="10"/>
            <a:ext cx="5913419" cy="685798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noFill/>
          <a:effectLst/>
        </p:spPr>
      </p:pic>
    </p:spTree>
    <p:extLst>
      <p:ext uri="{BB962C8B-B14F-4D97-AF65-F5344CB8AC3E}">
        <p14:creationId xmlns:p14="http://schemas.microsoft.com/office/powerpoint/2010/main" val="3809182043"/>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70525_Winter presentation_RVA_v4" id="{91C247C0-9792-4AE7-8EEA-B3150EBE7BD6}" vid="{F3D0811F-95D8-41D9-BF9E-67AEC89BF5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B5078F9-D130-4E79-8F07-E7E780507177}">
  <ds:schemaRefs>
    <ds:schemaRef ds:uri="http://schemas.microsoft.com/sharepoint/v3/contenttype/forms"/>
  </ds:schemaRefs>
</ds:datastoreItem>
</file>

<file path=customXml/itemProps2.xml><?xml version="1.0" encoding="utf-8"?>
<ds:datastoreItem xmlns:ds="http://schemas.openxmlformats.org/officeDocument/2006/customXml" ds:itemID="{1895D74D-26D7-49C9-8A36-D41CC0C55B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C8431F2-A5DE-4862-B389-24C8222A4BD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433</Words>
  <Application>Microsoft Macintosh PowerPoint</Application>
  <PresentationFormat>Widescreen</PresentationFormat>
  <Paragraphs>72</Paragraphs>
  <Slides>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Gill Sans</vt:lpstr>
      <vt:lpstr>Gill Sans Light</vt:lpstr>
      <vt:lpstr>Office Theme</vt:lpstr>
      <vt:lpstr>Project 1</vt:lpstr>
      <vt:lpstr>CONTENTS</vt:lpstr>
      <vt:lpstr>ABOUT</vt:lpstr>
      <vt:lpstr>PROJECT objectives</vt:lpstr>
      <vt:lpstr>features</vt:lpstr>
      <vt:lpstr>New TECHNOLOGY</vt:lpstr>
      <vt:lpstr>Project contributions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Steven Stott</dc:creator>
  <cp:lastModifiedBy/>
  <cp:revision>1</cp:revision>
  <dcterms:created xsi:type="dcterms:W3CDTF">2019-11-21T00:51:58Z</dcterms:created>
  <dcterms:modified xsi:type="dcterms:W3CDTF">2019-11-21T06:20:59Z</dcterms:modified>
</cp:coreProperties>
</file>